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, Grace y CDT 2021" userId="24b94003-48af-4d35-a9e7-be0c523ab26d" providerId="ADAL" clId="{BCD58506-03DC-4941-A9ED-95E35DD5A713}"/>
    <pc:docChg chg="modSld">
      <pc:chgData name="Ko, Grace y CDT 2021" userId="24b94003-48af-4d35-a9e7-be0c523ab26d" providerId="ADAL" clId="{BCD58506-03DC-4941-A9ED-95E35DD5A713}" dt="2020-09-04T14:24:09.518" v="3" actId="20577"/>
      <pc:docMkLst>
        <pc:docMk/>
      </pc:docMkLst>
      <pc:sldChg chg="modSp">
        <pc:chgData name="Ko, Grace y CDT 2021" userId="24b94003-48af-4d35-a9e7-be0c523ab26d" providerId="ADAL" clId="{BCD58506-03DC-4941-A9ED-95E35DD5A713}" dt="2020-09-04T14:24:09.518" v="3" actId="20577"/>
        <pc:sldMkLst>
          <pc:docMk/>
          <pc:sldMk cId="2372682543" sldId="258"/>
        </pc:sldMkLst>
        <pc:spChg chg="mod">
          <ac:chgData name="Ko, Grace y CDT 2021" userId="24b94003-48af-4d35-a9e7-be0c523ab26d" providerId="ADAL" clId="{BCD58506-03DC-4941-A9ED-95E35DD5A713}" dt="2020-09-04T14:24:09.518" v="3" actId="20577"/>
          <ac:spMkLst>
            <pc:docMk/>
            <pc:sldMk cId="2372682543" sldId="258"/>
            <ac:spMk id="2" creationId="{F9CD7B63-73BD-4B8C-8AE9-4A683AC367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9" indent="0" algn="ctr">
              <a:buNone/>
              <a:defRPr sz="2000"/>
            </a:lvl2pPr>
            <a:lvl3pPr marL="914398" indent="0" algn="ctr">
              <a:buNone/>
              <a:defRPr sz="1800"/>
            </a:lvl3pPr>
            <a:lvl4pPr marL="1371598" indent="0" algn="ctr">
              <a:buNone/>
              <a:defRPr sz="1600"/>
            </a:lvl4pPr>
            <a:lvl5pPr marL="1828797" indent="0" algn="ctr">
              <a:buNone/>
              <a:defRPr sz="1600"/>
            </a:lvl5pPr>
            <a:lvl6pPr marL="2285996" indent="0" algn="ctr">
              <a:buNone/>
              <a:defRPr sz="1600"/>
            </a:lvl6pPr>
            <a:lvl7pPr marL="2743195" indent="0" algn="ctr">
              <a:buNone/>
              <a:defRPr sz="1600"/>
            </a:lvl7pPr>
            <a:lvl8pPr marL="3200395" indent="0" algn="ctr">
              <a:buNone/>
              <a:defRPr sz="1600"/>
            </a:lvl8pPr>
            <a:lvl9pPr marL="365759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9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0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4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94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44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97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32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9" indent="0">
              <a:buNone/>
              <a:defRPr sz="2800"/>
            </a:lvl2pPr>
            <a:lvl3pPr marL="914398" indent="0">
              <a:buNone/>
              <a:defRPr sz="2400"/>
            </a:lvl3pPr>
            <a:lvl4pPr marL="1371598" indent="0">
              <a:buNone/>
              <a:defRPr sz="2000"/>
            </a:lvl4pPr>
            <a:lvl5pPr marL="1828797" indent="0">
              <a:buNone/>
              <a:defRPr sz="2000"/>
            </a:lvl5pPr>
            <a:lvl6pPr marL="2285996" indent="0">
              <a:buNone/>
              <a:defRPr sz="2000"/>
            </a:lvl6pPr>
            <a:lvl7pPr marL="2743195" indent="0">
              <a:buNone/>
              <a:defRPr sz="2000"/>
            </a:lvl7pPr>
            <a:lvl8pPr marL="3200395" indent="0">
              <a:buNone/>
              <a:defRPr sz="2000"/>
            </a:lvl8pPr>
            <a:lvl9pPr marL="365759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89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A2B5D-E212-4BB6-BF09-8A483D2C30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D634-0A2B-42E0-833E-6E7AF7C801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Template ART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128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1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8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4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7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seph.watts@westpoint.edu" TargetMode="External"/><Relationship Id="rId2" Type="http://schemas.openxmlformats.org/officeDocument/2006/relationships/hyperlink" Target="mailto:grace.ko@westpoint.edu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224859" y="1255839"/>
            <a:ext cx="3950208" cy="7315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eaLnBrk="0" hangingPunct="0">
              <a:defRPr/>
            </a:pPr>
            <a:r>
              <a:rPr lang="en-US" sz="1000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r>
              <a:rPr lang="en-US" sz="1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0" hangingPunct="0"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 cadets conducts as many reps as they can of the workout in memory of the US Army Soldier Vanessa </a:t>
            </a:r>
            <a:r>
              <a:rPr lang="en-US" sz="10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uillén</a:t>
            </a:r>
            <a:r>
              <a:rPr lang="en-US" sz="10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01906" y="2025672"/>
            <a:ext cx="3950208" cy="240387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eaLnBrk="0" hangingPunct="0">
              <a:defRPr/>
            </a:pPr>
            <a:r>
              <a:rPr lang="en-US" sz="1000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1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to the US Army Soldier Vanessa </a:t>
            </a:r>
            <a:r>
              <a:rPr lang="en-US" sz="10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uillén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endParaRPr lang="en-US" sz="1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en-US" sz="1000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Tasks</a:t>
            </a:r>
            <a:r>
              <a:rPr lang="en-US" sz="1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 eaLnBrk="0" hangingPunct="0">
              <a:buAutoNum type="arabicPeriod"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cadets are performing the exercise efficiently and safety (maintaining social distance)</a:t>
            </a:r>
          </a:p>
          <a:p>
            <a:pPr marL="228600" indent="-228600" eaLnBrk="0" hangingPunct="0">
              <a:buAutoNum type="arabicPeriod"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cadets understand the purpose of this workout</a:t>
            </a:r>
          </a:p>
          <a:p>
            <a:pPr marL="228600" indent="-228600" eaLnBrk="0" hangingPunct="0">
              <a:buFont typeface="+mj-lt"/>
              <a:buAutoNum type="arabicPeriod"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 up before starting (stretches, etc.)</a:t>
            </a:r>
          </a:p>
          <a:p>
            <a:pPr marL="228600" indent="-228600" eaLnBrk="0" hangingPunct="0">
              <a:buFont typeface="+mj-lt"/>
              <a:buAutoNum type="arabicPeriod"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every cadet finishes or attempts to finish the workout</a:t>
            </a:r>
          </a:p>
          <a:p>
            <a:pPr eaLnBrk="0" hangingPunct="0">
              <a:defRPr/>
            </a:pPr>
            <a:endParaRPr lang="en-US" sz="1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en-US" sz="1000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Endstate</a:t>
            </a:r>
            <a:r>
              <a:rPr lang="en-US" sz="10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 Bandits are dedicating their time and energy to the memorial workout</a:t>
            </a:r>
            <a:r>
              <a:rPr lang="en-US" sz="10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endParaRPr lang="en-US" sz="1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0"/>
          <p:cNvSpPr txBox="1">
            <a:spLocks noChangeArrowheads="1"/>
          </p:cNvSpPr>
          <p:nvPr/>
        </p:nvSpPr>
        <p:spPr bwMode="auto">
          <a:xfrm>
            <a:off x="5304751" y="1214172"/>
            <a:ext cx="2783379" cy="26007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Workout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cap="all" dirty="0">
                <a:latin typeface="Arial" panose="020B0604020202020204" pitchFamily="34" charset="0"/>
                <a:cs typeface="Arial" panose="020B0604020202020204" pitchFamily="34" charset="0"/>
              </a:rPr>
              <a:t>SPC </a:t>
            </a:r>
            <a:r>
              <a:rPr lang="en-US" sz="1300" cap="all" dirty="0" err="1">
                <a:latin typeface="Arial" panose="020B0604020202020204" pitchFamily="34" charset="0"/>
                <a:cs typeface="Arial" panose="020B0604020202020204" pitchFamily="34" charset="0"/>
              </a:rPr>
              <a:t>vaNESSA</a:t>
            </a:r>
            <a:r>
              <a:rPr lang="en-US" sz="1300" cap="all" dirty="0">
                <a:latin typeface="Arial" panose="020B0604020202020204" pitchFamily="34" charset="0"/>
                <a:cs typeface="Arial" panose="020B0604020202020204" pitchFamily="34" charset="0"/>
              </a:rPr>
              <a:t> GUILLÉN memorial workout : AMRAP 2x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400-meter Run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22 Burpees to Plate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9 Lunges (each leg)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30 Ground-to-Overheads with Plate 99 Air Squats</a:t>
            </a:r>
            <a:endParaRPr lang="en-US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Quit.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your best to finish.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each other out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456313" y="1899475"/>
            <a:ext cx="17585" cy="746637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BAD9D5-0555-4D57-8796-2F4FBC7ACEF7}"/>
              </a:ext>
            </a:extLst>
          </p:cNvPr>
          <p:cNvSpPr txBox="1"/>
          <p:nvPr/>
        </p:nvSpPr>
        <p:spPr>
          <a:xfrm>
            <a:off x="8203606" y="4550180"/>
            <a:ext cx="394850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Daly Field </a:t>
            </a:r>
          </a:p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Uniform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Gym Alpha, water source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9F1350-0DB9-46B8-B31A-DD88141EE699}"/>
              </a:ext>
            </a:extLst>
          </p:cNvPr>
          <p:cNvSpPr txBox="1"/>
          <p:nvPr/>
        </p:nvSpPr>
        <p:spPr>
          <a:xfrm>
            <a:off x="4835219" y="3968417"/>
            <a:ext cx="3198693" cy="160043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Timeline: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1640: meet on the apron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1650: begin movement to Daly field, set up equipment as necessary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1700: explain workout and the purpose of the workout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1710: begin workout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1800: complete workout and begin movement back to barracks	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A912C6-0AFE-4B14-9EA3-036067AF4262}"/>
              </a:ext>
            </a:extLst>
          </p:cNvPr>
          <p:cNvSpPr txBox="1"/>
          <p:nvPr/>
        </p:nvSpPr>
        <p:spPr>
          <a:xfrm>
            <a:off x="8201906" y="5070919"/>
            <a:ext cx="395020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POC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CDT Grace Ko,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grace.ko@westpoint.edu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CDT Joseph Watts,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joseph.watts@westpoint.edu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DAA624-77BB-40D7-80DD-2E6370FA1289}"/>
              </a:ext>
            </a:extLst>
          </p:cNvPr>
          <p:cNvSpPr txBox="1"/>
          <p:nvPr/>
        </p:nvSpPr>
        <p:spPr>
          <a:xfrm>
            <a:off x="8201906" y="5602161"/>
            <a:ext cx="3950208" cy="6155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Assumptions: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Utilize the space and maintain social distancing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 other company will be using the field during this time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A8A6BE9-1C4F-47C3-B4D0-B73040592432}"/>
              </a:ext>
            </a:extLst>
          </p:cNvPr>
          <p:cNvSpPr txBox="1"/>
          <p:nvPr/>
        </p:nvSpPr>
        <p:spPr>
          <a:xfrm>
            <a:off x="4835219" y="5560806"/>
            <a:ext cx="3198693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Risk Mitigation: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Everyone has water source before step-off to ensure no heat casualties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Social Distancing (6-feet), wearing masks during movement</a:t>
            </a:r>
          </a:p>
        </p:txBody>
      </p:sp>
      <p:pic>
        <p:nvPicPr>
          <p:cNvPr id="3" name="Picture 2" descr="A picture containing computer, street, sitting, sign&#10;&#10;Description automatically generated">
            <a:extLst>
              <a:ext uri="{FF2B5EF4-FFF2-40B4-BE49-F238E27FC236}">
                <a16:creationId xmlns:a16="http://schemas.microsoft.com/office/drawing/2014/main" id="{3CCE4E38-C44B-44DB-AF09-6E6A06C4A20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3" t="16651" r="18981" b="12373"/>
          <a:stretch/>
        </p:blipFill>
        <p:spPr>
          <a:xfrm>
            <a:off x="1126766" y="1316526"/>
            <a:ext cx="3005225" cy="49967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E62707-C7E1-4CB8-838B-4A271BB78611}"/>
              </a:ext>
            </a:extLst>
          </p:cNvPr>
          <p:cNvSpPr txBox="1"/>
          <p:nvPr/>
        </p:nvSpPr>
        <p:spPr>
          <a:xfrm>
            <a:off x="2172179" y="2514528"/>
            <a:ext cx="914400" cy="3231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500" dirty="0"/>
              <a:t>Group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D4245C-FABE-4408-8344-C403F7F15D68}"/>
              </a:ext>
            </a:extLst>
          </p:cNvPr>
          <p:cNvSpPr txBox="1"/>
          <p:nvPr/>
        </p:nvSpPr>
        <p:spPr>
          <a:xfrm>
            <a:off x="2172178" y="4950290"/>
            <a:ext cx="914400" cy="3231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500" dirty="0"/>
              <a:t>Group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CD7B63-73BD-4B8C-8AE9-4A683AC36749}"/>
              </a:ext>
            </a:extLst>
          </p:cNvPr>
          <p:cNvSpPr txBox="1"/>
          <p:nvPr/>
        </p:nvSpPr>
        <p:spPr>
          <a:xfrm>
            <a:off x="5734975" y="357414"/>
            <a:ext cx="5666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Vanessa </a:t>
            </a:r>
            <a:r>
              <a:rPr lang="en-US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uillén</a:t>
            </a:r>
            <a:r>
              <a:rPr lang="en-US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Memorial </a:t>
            </a:r>
            <a:r>
              <a:rPr lang="en-US" b="1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Workout 18SEP2020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6825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0D3AC58085F04F8E96853F08A30F2B" ma:contentTypeVersion="13" ma:contentTypeDescription="Create a new document." ma:contentTypeScope="" ma:versionID="fee57913d24b77c45574978633139d4c">
  <xsd:schema xmlns:xsd="http://www.w3.org/2001/XMLSchema" xmlns:xs="http://www.w3.org/2001/XMLSchema" xmlns:p="http://schemas.microsoft.com/office/2006/metadata/properties" xmlns:ns3="b223b62c-a937-4bca-ad8a-f65eba266e5f" xmlns:ns4="cb4d3b21-ccbf-4786-ba37-110921545913" targetNamespace="http://schemas.microsoft.com/office/2006/metadata/properties" ma:root="true" ma:fieldsID="a4969e176ebf7bf2801150af579b41d6" ns3:_="" ns4:_="">
    <xsd:import namespace="b223b62c-a937-4bca-ad8a-f65eba266e5f"/>
    <xsd:import namespace="cb4d3b21-ccbf-4786-ba37-1109215459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3b62c-a937-4bca-ad8a-f65eba266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d3b21-ccbf-4786-ba37-11092154591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0E47A9-1E3A-44AD-8277-E1D543FE60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23b62c-a937-4bca-ad8a-f65eba266e5f"/>
    <ds:schemaRef ds:uri="cb4d3b21-ccbf-4786-ba37-1109215459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58AC5A-5246-41A9-ABB6-0B203B70D6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92BE76-5D0D-40A6-965C-3F94F50EE5D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956</TotalTime>
  <Words>267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IETD</dc:creator>
  <cp:lastModifiedBy>Ko, Grace y CDT 2021</cp:lastModifiedBy>
  <cp:revision>56</cp:revision>
  <cp:lastPrinted>2018-07-10T12:53:51Z</cp:lastPrinted>
  <dcterms:created xsi:type="dcterms:W3CDTF">2017-09-19T00:35:18Z</dcterms:created>
  <dcterms:modified xsi:type="dcterms:W3CDTF">2020-09-04T14:24:11Z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0x0101004F0D3AC58085F04F8E96853F08A30F2B</vt:lpwstr>
  </property>
</Properties>
</file>