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7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67" r:id="rId5"/>
    <p:sldMasterId id="2147483683" r:id="rId6"/>
    <p:sldMasterId id="2147483721" r:id="rId7"/>
    <p:sldMasterId id="2147483746" r:id="rId8"/>
    <p:sldMasterId id="2147483770" r:id="rId9"/>
    <p:sldMasterId id="2147483783" r:id="rId10"/>
    <p:sldMasterId id="2147483844" r:id="rId11"/>
    <p:sldMasterId id="2147483922" r:id="rId12"/>
    <p:sldMasterId id="2147483983" r:id="rId13"/>
    <p:sldMasterId id="2147484135" r:id="rId14"/>
    <p:sldMasterId id="2147484139" r:id="rId15"/>
    <p:sldMasterId id="2147484142" r:id="rId16"/>
    <p:sldMasterId id="2147484146" r:id="rId17"/>
    <p:sldMasterId id="2147484158" r:id="rId18"/>
    <p:sldMasterId id="2147484186" r:id="rId19"/>
    <p:sldMasterId id="2147484205" r:id="rId20"/>
    <p:sldMasterId id="2147484209" r:id="rId21"/>
  </p:sldMasterIdLst>
  <p:notesMasterIdLst>
    <p:notesMasterId r:id="rId28"/>
  </p:notesMasterIdLst>
  <p:handoutMasterIdLst>
    <p:handoutMasterId r:id="rId29"/>
  </p:handoutMasterIdLst>
  <p:sldIdLst>
    <p:sldId id="4519" r:id="rId22"/>
    <p:sldId id="1728" r:id="rId23"/>
    <p:sldId id="1729" r:id="rId24"/>
    <p:sldId id="1766" r:id="rId25"/>
    <p:sldId id="1756" r:id="rId26"/>
    <p:sldId id="789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art, David G CPT" initials="WC" lastIdx="5" clrIdx="0">
    <p:extLst>
      <p:ext uri="{19B8F6BF-5375-455C-9EA6-DF929625EA0E}">
        <p15:presenceInfo xmlns:p15="http://schemas.microsoft.com/office/powerpoint/2012/main" userId="S::david.weart@westpoint.edu::8c426881-c2d2-4ee8-9bd1-4c23eac61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C000"/>
    <a:srgbClr val="F7DC15"/>
    <a:srgbClr val="7030A0"/>
    <a:srgbClr val="92EEDF"/>
    <a:srgbClr val="FFFF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5EAF2-870F-F613-E7CD-A15BD1F2FD04}" v="57" dt="2020-09-08T16:10:45.949"/>
    <p1510:client id="{5A960D5D-CF61-4215-916E-8C65DBEA4C6C}" v="2146" dt="2020-09-08T16:22:22.065"/>
    <p1510:client id="{A7FACA8E-BBC7-4F08-B8EE-A26C81940049}" v="1" dt="2020-09-08T16:53:35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elly, John E CIV" userId="cf2023e4-b51a-4fdc-8419-ebd9084b1c49" providerId="ADAL" clId="{A0616FF2-4DEE-476C-B849-A6BEBBAF4968}"/>
    <pc:docChg chg="undo custSel delSld modSld">
      <pc:chgData name="Donnelly, John E CIV" userId="cf2023e4-b51a-4fdc-8419-ebd9084b1c49" providerId="ADAL" clId="{A0616FF2-4DEE-476C-B849-A6BEBBAF4968}" dt="2020-09-09T10:15:18.464" v="153" actId="478"/>
      <pc:docMkLst>
        <pc:docMk/>
      </pc:docMkLst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2626349462" sldId="778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2715434127" sldId="779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1229150530" sldId="780"/>
        </pc:sldMkLst>
      </pc:sldChg>
      <pc:sldChg chg="delSp modSp mod">
        <pc:chgData name="Donnelly, John E CIV" userId="cf2023e4-b51a-4fdc-8419-ebd9084b1c49" providerId="ADAL" clId="{A0616FF2-4DEE-476C-B849-A6BEBBAF4968}" dt="2020-09-09T10:06:40.377" v="11" actId="478"/>
        <pc:sldMkLst>
          <pc:docMk/>
          <pc:sldMk cId="2645236203" sldId="789"/>
        </pc:sldMkLst>
        <pc:spChg chg="del">
          <ac:chgData name="Donnelly, John E CIV" userId="cf2023e4-b51a-4fdc-8419-ebd9084b1c49" providerId="ADAL" clId="{A0616FF2-4DEE-476C-B849-A6BEBBAF4968}" dt="2020-09-09T10:06:03.002" v="6" actId="478"/>
          <ac:spMkLst>
            <pc:docMk/>
            <pc:sldMk cId="2645236203" sldId="789"/>
            <ac:spMk id="2" creationId="{3A5F743D-4EF4-492F-AB66-66A899DC002C}"/>
          </ac:spMkLst>
        </pc:spChg>
        <pc:spChg chg="del mod">
          <ac:chgData name="Donnelly, John E CIV" userId="cf2023e4-b51a-4fdc-8419-ebd9084b1c49" providerId="ADAL" clId="{A0616FF2-4DEE-476C-B849-A6BEBBAF4968}" dt="2020-09-09T10:06:24.464" v="9" actId="478"/>
          <ac:spMkLst>
            <pc:docMk/>
            <pc:sldMk cId="2645236203" sldId="789"/>
            <ac:spMk id="50" creationId="{5AAEFD7E-3C6A-4309-B195-7186384F836D}"/>
          </ac:spMkLst>
        </pc:spChg>
        <pc:spChg chg="del">
          <ac:chgData name="Donnelly, John E CIV" userId="cf2023e4-b51a-4fdc-8419-ebd9084b1c49" providerId="ADAL" clId="{A0616FF2-4DEE-476C-B849-A6BEBBAF4968}" dt="2020-09-09T10:06:20.487" v="7" actId="478"/>
          <ac:spMkLst>
            <pc:docMk/>
            <pc:sldMk cId="2645236203" sldId="789"/>
            <ac:spMk id="51" creationId="{E243AB10-ED7D-47AE-8297-4E4870FA2EA0}"/>
          </ac:spMkLst>
        </pc:spChg>
        <pc:spChg chg="del">
          <ac:chgData name="Donnelly, John E CIV" userId="cf2023e4-b51a-4fdc-8419-ebd9084b1c49" providerId="ADAL" clId="{A0616FF2-4DEE-476C-B849-A6BEBBAF4968}" dt="2020-09-09T10:06:40.377" v="11" actId="478"/>
          <ac:spMkLst>
            <pc:docMk/>
            <pc:sldMk cId="2645236203" sldId="789"/>
            <ac:spMk id="77" creationId="{50BD2AD2-6809-407F-86C0-4993F4EAA0C3}"/>
          </ac:spMkLst>
        </pc:spChg>
        <pc:spChg chg="del">
          <ac:chgData name="Donnelly, John E CIV" userId="cf2023e4-b51a-4fdc-8419-ebd9084b1c49" providerId="ADAL" clId="{A0616FF2-4DEE-476C-B849-A6BEBBAF4968}" dt="2020-09-09T10:06:40.377" v="11" actId="478"/>
          <ac:spMkLst>
            <pc:docMk/>
            <pc:sldMk cId="2645236203" sldId="789"/>
            <ac:spMk id="78" creationId="{8620BEB1-A3D9-4818-906B-26B947E6E159}"/>
          </ac:spMkLst>
        </pc:spChg>
        <pc:grpChg chg="del">
          <ac:chgData name="Donnelly, John E CIV" userId="cf2023e4-b51a-4fdc-8419-ebd9084b1c49" providerId="ADAL" clId="{A0616FF2-4DEE-476C-B849-A6BEBBAF4968}" dt="2020-09-09T10:06:03.002" v="6" actId="478"/>
          <ac:grpSpMkLst>
            <pc:docMk/>
            <pc:sldMk cId="2645236203" sldId="789"/>
            <ac:grpSpMk id="53" creationId="{2D090093-2ED9-41BB-A599-5AC615891E45}"/>
          </ac:grpSpMkLst>
        </pc:grpChg>
        <pc:grpChg chg="del">
          <ac:chgData name="Donnelly, John E CIV" userId="cf2023e4-b51a-4fdc-8419-ebd9084b1c49" providerId="ADAL" clId="{A0616FF2-4DEE-476C-B849-A6BEBBAF4968}" dt="2020-09-09T10:06:03.002" v="6" actId="478"/>
          <ac:grpSpMkLst>
            <pc:docMk/>
            <pc:sldMk cId="2645236203" sldId="789"/>
            <ac:grpSpMk id="62" creationId="{D029D62B-1D3A-4774-8A29-F527E3EEFC94}"/>
          </ac:grpSpMkLst>
        </pc:grpChg>
        <pc:grpChg chg="del">
          <ac:chgData name="Donnelly, John E CIV" userId="cf2023e4-b51a-4fdc-8419-ebd9084b1c49" providerId="ADAL" clId="{A0616FF2-4DEE-476C-B849-A6BEBBAF4968}" dt="2020-09-09T10:06:03.002" v="6" actId="478"/>
          <ac:grpSpMkLst>
            <pc:docMk/>
            <pc:sldMk cId="2645236203" sldId="789"/>
            <ac:grpSpMk id="70" creationId="{489DC5FC-D7A8-4D03-AC24-DC77717C9A51}"/>
          </ac:grpSpMkLst>
        </pc:grpChg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416598070" sldId="796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3164292110" sldId="1686"/>
        </pc:sldMkLst>
      </pc:sldChg>
      <pc:sldChg chg="addSp delSp modSp mod">
        <pc:chgData name="Donnelly, John E CIV" userId="cf2023e4-b51a-4fdc-8419-ebd9084b1c49" providerId="ADAL" clId="{A0616FF2-4DEE-476C-B849-A6BEBBAF4968}" dt="2020-09-09T10:10:19.377" v="121" actId="478"/>
        <pc:sldMkLst>
          <pc:docMk/>
          <pc:sldMk cId="4136631591" sldId="1728"/>
        </pc:sldMkLst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30" creationId="{A931CB95-6AE0-43E7-9CF2-86B6256FA07F}"/>
          </ac:spMkLst>
        </pc:spChg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32" creationId="{DA218DBF-79A9-4CA9-A453-0BD6709BFC27}"/>
          </ac:spMkLst>
        </pc:spChg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33" creationId="{384813EB-3F96-4387-B729-009857DC8C8B}"/>
          </ac:spMkLst>
        </pc:spChg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35" creationId="{E038B463-65F7-4DFA-9FC0-0240504D5E27}"/>
          </ac:spMkLst>
        </pc:spChg>
        <pc:spChg chg="del">
          <ac:chgData name="Donnelly, John E CIV" userId="cf2023e4-b51a-4fdc-8419-ebd9084b1c49" providerId="ADAL" clId="{A0616FF2-4DEE-476C-B849-A6BEBBAF4968}" dt="2020-09-09T10:10:14.589" v="118" actId="478"/>
          <ac:spMkLst>
            <pc:docMk/>
            <pc:sldMk cId="4136631591" sldId="1728"/>
            <ac:spMk id="43" creationId="{8A9F0039-9A99-4D96-B116-5D558B756740}"/>
          </ac:spMkLst>
        </pc:spChg>
        <pc:spChg chg="del">
          <ac:chgData name="Donnelly, John E CIV" userId="cf2023e4-b51a-4fdc-8419-ebd9084b1c49" providerId="ADAL" clId="{A0616FF2-4DEE-476C-B849-A6BEBBAF4968}" dt="2020-09-09T10:10:17.515" v="120" actId="478"/>
          <ac:spMkLst>
            <pc:docMk/>
            <pc:sldMk cId="4136631591" sldId="1728"/>
            <ac:spMk id="49" creationId="{032C0476-4996-46E7-928D-8F78711BB2FC}"/>
          </ac:spMkLst>
        </pc:spChg>
        <pc:spChg chg="del">
          <ac:chgData name="Donnelly, John E CIV" userId="cf2023e4-b51a-4fdc-8419-ebd9084b1c49" providerId="ADAL" clId="{A0616FF2-4DEE-476C-B849-A6BEBBAF4968}" dt="2020-09-09T10:10:04.790" v="111" actId="478"/>
          <ac:spMkLst>
            <pc:docMk/>
            <pc:sldMk cId="4136631591" sldId="1728"/>
            <ac:spMk id="51" creationId="{3E2DC7BB-D5CB-4CEB-9B93-FF6CFC4F7ECC}"/>
          </ac:spMkLst>
        </pc:spChg>
        <pc:spChg chg="del">
          <ac:chgData name="Donnelly, John E CIV" userId="cf2023e4-b51a-4fdc-8419-ebd9084b1c49" providerId="ADAL" clId="{A0616FF2-4DEE-476C-B849-A6BEBBAF4968}" dt="2020-09-09T10:10:02.039" v="108" actId="478"/>
          <ac:spMkLst>
            <pc:docMk/>
            <pc:sldMk cId="4136631591" sldId="1728"/>
            <ac:spMk id="53" creationId="{5A7D1B87-3FC0-4A98-98DD-6C297B04D240}"/>
          </ac:spMkLst>
        </pc:spChg>
        <pc:spChg chg="del">
          <ac:chgData name="Donnelly, John E CIV" userId="cf2023e4-b51a-4fdc-8419-ebd9084b1c49" providerId="ADAL" clId="{A0616FF2-4DEE-476C-B849-A6BEBBAF4968}" dt="2020-09-09T10:10:10.169" v="115" actId="478"/>
          <ac:spMkLst>
            <pc:docMk/>
            <pc:sldMk cId="4136631591" sldId="1728"/>
            <ac:spMk id="56" creationId="{F34731EF-9937-4172-86CD-84657475F2A2}"/>
          </ac:spMkLst>
        </pc:spChg>
        <pc:spChg chg="del mod">
          <ac:chgData name="Donnelly, John E CIV" userId="cf2023e4-b51a-4fdc-8419-ebd9084b1c49" providerId="ADAL" clId="{A0616FF2-4DEE-476C-B849-A6BEBBAF4968}" dt="2020-09-09T10:10:09.367" v="114" actId="478"/>
          <ac:spMkLst>
            <pc:docMk/>
            <pc:sldMk cId="4136631591" sldId="1728"/>
            <ac:spMk id="59" creationId="{3865373A-D1BA-4514-BF17-273880C20788}"/>
          </ac:spMkLst>
        </pc:spChg>
        <pc:spChg chg="del">
          <ac:chgData name="Donnelly, John E CIV" userId="cf2023e4-b51a-4fdc-8419-ebd9084b1c49" providerId="ADAL" clId="{A0616FF2-4DEE-476C-B849-A6BEBBAF4968}" dt="2020-09-09T10:10:07.541" v="112" actId="478"/>
          <ac:spMkLst>
            <pc:docMk/>
            <pc:sldMk cId="4136631591" sldId="1728"/>
            <ac:spMk id="60" creationId="{D51EAA1D-883A-494A-B5E3-6718E927894F}"/>
          </ac:spMkLst>
        </pc:spChg>
        <pc:spChg chg="del">
          <ac:chgData name="Donnelly, John E CIV" userId="cf2023e4-b51a-4fdc-8419-ebd9084b1c49" providerId="ADAL" clId="{A0616FF2-4DEE-476C-B849-A6BEBBAF4968}" dt="2020-09-09T10:09:58.825" v="106" actId="478"/>
          <ac:spMkLst>
            <pc:docMk/>
            <pc:sldMk cId="4136631591" sldId="1728"/>
            <ac:spMk id="67" creationId="{2F65F3C4-02F2-4E3C-91C2-9FAA29D1B619}"/>
          </ac:spMkLst>
        </pc:spChg>
        <pc:spChg chg="del">
          <ac:chgData name="Donnelly, John E CIV" userId="cf2023e4-b51a-4fdc-8419-ebd9084b1c49" providerId="ADAL" clId="{A0616FF2-4DEE-476C-B849-A6BEBBAF4968}" dt="2020-09-09T10:09:56.636" v="104" actId="478"/>
          <ac:spMkLst>
            <pc:docMk/>
            <pc:sldMk cId="4136631591" sldId="1728"/>
            <ac:spMk id="73" creationId="{905DCB6C-992C-4031-AB23-23387C3CA87E}"/>
          </ac:spMkLst>
        </pc:spChg>
        <pc:spChg chg="del mod">
          <ac:chgData name="Donnelly, John E CIV" userId="cf2023e4-b51a-4fdc-8419-ebd9084b1c49" providerId="ADAL" clId="{A0616FF2-4DEE-476C-B849-A6BEBBAF4968}" dt="2020-09-09T10:09:45.015" v="96" actId="478"/>
          <ac:spMkLst>
            <pc:docMk/>
            <pc:sldMk cId="4136631591" sldId="1728"/>
            <ac:spMk id="75" creationId="{A81B4B2A-652C-44B8-AB67-D943F502F09B}"/>
          </ac:spMkLst>
        </pc:spChg>
        <pc:spChg chg="del">
          <ac:chgData name="Donnelly, John E CIV" userId="cf2023e4-b51a-4fdc-8419-ebd9084b1c49" providerId="ADAL" clId="{A0616FF2-4DEE-476C-B849-A6BEBBAF4968}" dt="2020-09-09T10:05:32.244" v="2" actId="478"/>
          <ac:spMkLst>
            <pc:docMk/>
            <pc:sldMk cId="4136631591" sldId="1728"/>
            <ac:spMk id="94" creationId="{0A4AC256-1B9C-47D6-8C48-145C54344622}"/>
          </ac:spMkLst>
        </pc:spChg>
        <pc:spChg chg="del">
          <ac:chgData name="Donnelly, John E CIV" userId="cf2023e4-b51a-4fdc-8419-ebd9084b1c49" providerId="ADAL" clId="{A0616FF2-4DEE-476C-B849-A6BEBBAF4968}" dt="2020-09-09T10:09:35.240" v="88" actId="478"/>
          <ac:spMkLst>
            <pc:docMk/>
            <pc:sldMk cId="4136631591" sldId="1728"/>
            <ac:spMk id="95" creationId="{FE833DC4-B1B2-4EC3-9651-6EBEED7CBA04}"/>
          </ac:spMkLst>
        </pc:spChg>
        <pc:spChg chg="del">
          <ac:chgData name="Donnelly, John E CIV" userId="cf2023e4-b51a-4fdc-8419-ebd9084b1c49" providerId="ADAL" clId="{A0616FF2-4DEE-476C-B849-A6BEBBAF4968}" dt="2020-09-09T10:09:33.695" v="87" actId="478"/>
          <ac:spMkLst>
            <pc:docMk/>
            <pc:sldMk cId="4136631591" sldId="1728"/>
            <ac:spMk id="96" creationId="{4BCFE80C-7228-4D76-B3AA-73E71519C06A}"/>
          </ac:spMkLst>
        </pc:spChg>
        <pc:spChg chg="del">
          <ac:chgData name="Donnelly, John E CIV" userId="cf2023e4-b51a-4fdc-8419-ebd9084b1c49" providerId="ADAL" clId="{A0616FF2-4DEE-476C-B849-A6BEBBAF4968}" dt="2020-09-09T10:09:16.171" v="75" actId="478"/>
          <ac:spMkLst>
            <pc:docMk/>
            <pc:sldMk cId="4136631591" sldId="1728"/>
            <ac:spMk id="98" creationId="{740B415E-84F6-4D14-A0B3-8555E7CE63C7}"/>
          </ac:spMkLst>
        </pc:spChg>
        <pc:spChg chg="del">
          <ac:chgData name="Donnelly, John E CIV" userId="cf2023e4-b51a-4fdc-8419-ebd9084b1c49" providerId="ADAL" clId="{A0616FF2-4DEE-476C-B849-A6BEBBAF4968}" dt="2020-09-09T10:09:52.194" v="100" actId="478"/>
          <ac:spMkLst>
            <pc:docMk/>
            <pc:sldMk cId="4136631591" sldId="1728"/>
            <ac:spMk id="120" creationId="{8FFEA52E-ED60-4C43-A230-E50028F4E4CD}"/>
          </ac:spMkLst>
        </pc:spChg>
        <pc:spChg chg="del">
          <ac:chgData name="Donnelly, John E CIV" userId="cf2023e4-b51a-4fdc-8419-ebd9084b1c49" providerId="ADAL" clId="{A0616FF2-4DEE-476C-B849-A6BEBBAF4968}" dt="2020-09-09T10:09:55.133" v="103" actId="478"/>
          <ac:spMkLst>
            <pc:docMk/>
            <pc:sldMk cId="4136631591" sldId="1728"/>
            <ac:spMk id="124" creationId="{92B0D7CD-92C8-48B9-B2A2-FE87A8783ABF}"/>
          </ac:spMkLst>
        </pc:spChg>
        <pc:spChg chg="del">
          <ac:chgData name="Donnelly, John E CIV" userId="cf2023e4-b51a-4fdc-8419-ebd9084b1c49" providerId="ADAL" clId="{A0616FF2-4DEE-476C-B849-A6BEBBAF4968}" dt="2020-09-09T10:09:39.352" v="91" actId="478"/>
          <ac:spMkLst>
            <pc:docMk/>
            <pc:sldMk cId="4136631591" sldId="1728"/>
            <ac:spMk id="128" creationId="{D7ADBA42-AEC8-4DDB-ABB3-0AA9BF293395}"/>
          </ac:spMkLst>
        </pc:spChg>
        <pc:spChg chg="del mod">
          <ac:chgData name="Donnelly, John E CIV" userId="cf2023e4-b51a-4fdc-8419-ebd9084b1c49" providerId="ADAL" clId="{A0616FF2-4DEE-476C-B849-A6BEBBAF4968}" dt="2020-09-09T10:09:38.287" v="90" actId="478"/>
          <ac:spMkLst>
            <pc:docMk/>
            <pc:sldMk cId="4136631591" sldId="1728"/>
            <ac:spMk id="132" creationId="{56E742A6-5E5A-4405-A602-8796DF758119}"/>
          </ac:spMkLst>
        </pc:spChg>
        <pc:spChg chg="del">
          <ac:chgData name="Donnelly, John E CIV" userId="cf2023e4-b51a-4fdc-8419-ebd9084b1c49" providerId="ADAL" clId="{A0616FF2-4DEE-476C-B849-A6BEBBAF4968}" dt="2020-09-09T10:09:42.195" v="93" actId="478"/>
          <ac:spMkLst>
            <pc:docMk/>
            <pc:sldMk cId="4136631591" sldId="1728"/>
            <ac:spMk id="134" creationId="{7CE67640-3A10-451B-80F7-38FEDD1A18A4}"/>
          </ac:spMkLst>
        </pc:spChg>
        <pc:spChg chg="del">
          <ac:chgData name="Donnelly, John E CIV" userId="cf2023e4-b51a-4fdc-8419-ebd9084b1c49" providerId="ADAL" clId="{A0616FF2-4DEE-476C-B849-A6BEBBAF4968}" dt="2020-09-09T10:09:23.016" v="82" actId="478"/>
          <ac:spMkLst>
            <pc:docMk/>
            <pc:sldMk cId="4136631591" sldId="1728"/>
            <ac:spMk id="138" creationId="{475EA58E-22A0-4CB3-BBFC-E112783D601E}"/>
          </ac:spMkLst>
        </pc:spChg>
        <pc:spChg chg="del mod">
          <ac:chgData name="Donnelly, John E CIV" userId="cf2023e4-b51a-4fdc-8419-ebd9084b1c49" providerId="ADAL" clId="{A0616FF2-4DEE-476C-B849-A6BEBBAF4968}" dt="2020-09-09T10:09:22.174" v="81" actId="478"/>
          <ac:spMkLst>
            <pc:docMk/>
            <pc:sldMk cId="4136631591" sldId="1728"/>
            <ac:spMk id="140" creationId="{1EF038F8-139C-43AC-95C6-6B7210C21B97}"/>
          </ac:spMkLst>
        </pc:spChg>
        <pc:spChg chg="del">
          <ac:chgData name="Donnelly, John E CIV" userId="cf2023e4-b51a-4fdc-8419-ebd9084b1c49" providerId="ADAL" clId="{A0616FF2-4DEE-476C-B849-A6BEBBAF4968}" dt="2020-09-09T10:09:19.494" v="78" actId="478"/>
          <ac:spMkLst>
            <pc:docMk/>
            <pc:sldMk cId="4136631591" sldId="1728"/>
            <ac:spMk id="146" creationId="{AD06A5F5-552B-4FA1-9CDF-489E2D025FAE}"/>
          </ac:spMkLst>
        </pc:spChg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154" creationId="{F5907FCA-A8B6-4284-874F-2FD7C7A076E3}"/>
          </ac:spMkLst>
        </pc:spChg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156" creationId="{CD9B969D-9D6A-4D5B-A4AB-6F4D50FE08A6}"/>
          </ac:spMkLst>
        </pc:spChg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160" creationId="{C6CB6F42-E113-4B13-A23D-CC2FCF515A43}"/>
          </ac:spMkLst>
        </pc:spChg>
        <pc:spChg chg="del">
          <ac:chgData name="Donnelly, John E CIV" userId="cf2023e4-b51a-4fdc-8419-ebd9084b1c49" providerId="ADAL" clId="{A0616FF2-4DEE-476C-B849-A6BEBBAF4968}" dt="2020-09-09T10:09:03.134" v="74" actId="478"/>
          <ac:spMkLst>
            <pc:docMk/>
            <pc:sldMk cId="4136631591" sldId="1728"/>
            <ac:spMk id="164" creationId="{530655A0-AA5E-4954-AE85-9E4131417403}"/>
          </ac:spMkLst>
        </pc:spChg>
        <pc:spChg chg="del">
          <ac:chgData name="Donnelly, John E CIV" userId="cf2023e4-b51a-4fdc-8419-ebd9084b1c49" providerId="ADAL" clId="{A0616FF2-4DEE-476C-B849-A6BEBBAF4968}" dt="2020-09-09T10:09:17.016" v="76" actId="478"/>
          <ac:spMkLst>
            <pc:docMk/>
            <pc:sldMk cId="4136631591" sldId="1728"/>
            <ac:spMk id="168" creationId="{7D6683A4-0F7C-4D1A-B24F-08994CEDC949}"/>
          </ac:spMkLst>
        </pc:spChg>
        <pc:grpChg chg="del">
          <ac:chgData name="Donnelly, John E CIV" userId="cf2023e4-b51a-4fdc-8419-ebd9084b1c49" providerId="ADAL" clId="{A0616FF2-4DEE-476C-B849-A6BEBBAF4968}" dt="2020-09-09T10:05:32.244" v="2" actId="478"/>
          <ac:grpSpMkLst>
            <pc:docMk/>
            <pc:sldMk cId="4136631591" sldId="1728"/>
            <ac:grpSpMk id="5" creationId="{0BCB8813-7E11-4AB1-8224-8BFC26B31AB3}"/>
          </ac:grpSpMkLst>
        </pc:grpChg>
        <pc:grpChg chg="del">
          <ac:chgData name="Donnelly, John E CIV" userId="cf2023e4-b51a-4fdc-8419-ebd9084b1c49" providerId="ADAL" clId="{A0616FF2-4DEE-476C-B849-A6BEBBAF4968}" dt="2020-09-09T10:05:32.244" v="2" actId="478"/>
          <ac:grpSpMkLst>
            <pc:docMk/>
            <pc:sldMk cId="4136631591" sldId="1728"/>
            <ac:grpSpMk id="14" creationId="{537D717F-66BB-48C5-BC54-BC3D183E4E48}"/>
          </ac:grpSpMkLst>
        </pc:grpChg>
        <pc:grpChg chg="del">
          <ac:chgData name="Donnelly, John E CIV" userId="cf2023e4-b51a-4fdc-8419-ebd9084b1c49" providerId="ADAL" clId="{A0616FF2-4DEE-476C-B849-A6BEBBAF4968}" dt="2020-09-09T10:05:32.244" v="2" actId="478"/>
          <ac:grpSpMkLst>
            <pc:docMk/>
            <pc:sldMk cId="4136631591" sldId="1728"/>
            <ac:grpSpMk id="22" creationId="{56EBF7F8-BDC6-427E-9509-E4DF5015D142}"/>
          </ac:grpSpMkLst>
        </pc:grpChg>
        <pc:graphicFrameChg chg="add del modGraphic">
          <ac:chgData name="Donnelly, John E CIV" userId="cf2023e4-b51a-4fdc-8419-ebd9084b1c49" providerId="ADAL" clId="{A0616FF2-4DEE-476C-B849-A6BEBBAF4968}" dt="2020-09-09T10:09:48.222" v="98" actId="478"/>
          <ac:graphicFrameMkLst>
            <pc:docMk/>
            <pc:sldMk cId="4136631591" sldId="1728"/>
            <ac:graphicFrameMk id="3" creationId="{0C671334-5D44-47CB-9018-6A815D81A103}"/>
          </ac:graphicFrameMkLst>
        </pc:graphicFrameChg>
        <pc:picChg chg="del">
          <ac:chgData name="Donnelly, John E CIV" userId="cf2023e4-b51a-4fdc-8419-ebd9084b1c49" providerId="ADAL" clId="{A0616FF2-4DEE-476C-B849-A6BEBBAF4968}" dt="2020-09-09T10:10:15.984" v="119" actId="478"/>
          <ac:picMkLst>
            <pc:docMk/>
            <pc:sldMk cId="4136631591" sldId="1728"/>
            <ac:picMk id="44" creationId="{8B5E8545-B2A0-4EBD-81D7-80A98EF1DE0F}"/>
          </ac:picMkLst>
        </pc:picChg>
        <pc:picChg chg="del">
          <ac:chgData name="Donnelly, John E CIV" userId="cf2023e4-b51a-4fdc-8419-ebd9084b1c49" providerId="ADAL" clId="{A0616FF2-4DEE-476C-B849-A6BEBBAF4968}" dt="2020-09-09T10:10:19.377" v="121" actId="478"/>
          <ac:picMkLst>
            <pc:docMk/>
            <pc:sldMk cId="4136631591" sldId="1728"/>
            <ac:picMk id="50" creationId="{C107F822-9C6F-4278-AD8F-DA0822E666BB}"/>
          </ac:picMkLst>
        </pc:picChg>
        <pc:picChg chg="del">
          <ac:chgData name="Donnelly, John E CIV" userId="cf2023e4-b51a-4fdc-8419-ebd9084b1c49" providerId="ADAL" clId="{A0616FF2-4DEE-476C-B849-A6BEBBAF4968}" dt="2020-09-09T10:10:02.836" v="109" actId="478"/>
          <ac:picMkLst>
            <pc:docMk/>
            <pc:sldMk cId="4136631591" sldId="1728"/>
            <ac:picMk id="54" creationId="{FA5D5E55-6055-4BA0-A39F-D5CFA0A6A35A}"/>
          </ac:picMkLst>
        </pc:picChg>
        <pc:picChg chg="del">
          <ac:chgData name="Donnelly, John E CIV" userId="cf2023e4-b51a-4fdc-8419-ebd9084b1c49" providerId="ADAL" clId="{A0616FF2-4DEE-476C-B849-A6BEBBAF4968}" dt="2020-09-09T10:10:04.048" v="110" actId="478"/>
          <ac:picMkLst>
            <pc:docMk/>
            <pc:sldMk cId="4136631591" sldId="1728"/>
            <ac:picMk id="55" creationId="{2269264E-C115-40C8-AF25-2F8FC2246554}"/>
          </ac:picMkLst>
        </pc:picChg>
        <pc:picChg chg="del">
          <ac:chgData name="Donnelly, John E CIV" userId="cf2023e4-b51a-4fdc-8419-ebd9084b1c49" providerId="ADAL" clId="{A0616FF2-4DEE-476C-B849-A6BEBBAF4968}" dt="2020-09-09T10:10:11.377" v="116" actId="478"/>
          <ac:picMkLst>
            <pc:docMk/>
            <pc:sldMk cId="4136631591" sldId="1728"/>
            <ac:picMk id="57" creationId="{EAB8F06F-ECC7-4DDD-AAA0-478ABD665201}"/>
          </ac:picMkLst>
        </pc:picChg>
        <pc:picChg chg="del">
          <ac:chgData name="Donnelly, John E CIV" userId="cf2023e4-b51a-4fdc-8419-ebd9084b1c49" providerId="ADAL" clId="{A0616FF2-4DEE-476C-B849-A6BEBBAF4968}" dt="2020-09-09T10:10:13.151" v="117" actId="478"/>
          <ac:picMkLst>
            <pc:docMk/>
            <pc:sldMk cId="4136631591" sldId="1728"/>
            <ac:picMk id="65" creationId="{E01185A9-A71A-47EB-90E8-5B12D6CA914F}"/>
          </ac:picMkLst>
        </pc:picChg>
        <pc:picChg chg="del">
          <ac:chgData name="Donnelly, John E CIV" userId="cf2023e4-b51a-4fdc-8419-ebd9084b1c49" providerId="ADAL" clId="{A0616FF2-4DEE-476C-B849-A6BEBBAF4968}" dt="2020-09-09T10:10:00.042" v="107" actId="478"/>
          <ac:picMkLst>
            <pc:docMk/>
            <pc:sldMk cId="4136631591" sldId="1728"/>
            <ac:picMk id="68" creationId="{588A6382-ACE7-4947-98AD-FD0C7AFD4D62}"/>
          </ac:picMkLst>
        </pc:picChg>
        <pc:picChg chg="del">
          <ac:chgData name="Donnelly, John E CIV" userId="cf2023e4-b51a-4fdc-8419-ebd9084b1c49" providerId="ADAL" clId="{A0616FF2-4DEE-476C-B849-A6BEBBAF4968}" dt="2020-09-09T10:09:57.372" v="105" actId="478"/>
          <ac:picMkLst>
            <pc:docMk/>
            <pc:sldMk cId="4136631591" sldId="1728"/>
            <ac:picMk id="74" creationId="{2E883171-0AB4-44CB-ADE5-19010F9F6360}"/>
          </ac:picMkLst>
        </pc:picChg>
        <pc:picChg chg="del">
          <ac:chgData name="Donnelly, John E CIV" userId="cf2023e4-b51a-4fdc-8419-ebd9084b1c49" providerId="ADAL" clId="{A0616FF2-4DEE-476C-B849-A6BEBBAF4968}" dt="2020-09-09T10:09:51.148" v="99" actId="478"/>
          <ac:picMkLst>
            <pc:docMk/>
            <pc:sldMk cId="4136631591" sldId="1728"/>
            <ac:picMk id="118" creationId="{3740EE24-4DEE-4554-BDC6-D4889376F8DF}"/>
          </ac:picMkLst>
        </pc:picChg>
        <pc:picChg chg="del">
          <ac:chgData name="Donnelly, John E CIV" userId="cf2023e4-b51a-4fdc-8419-ebd9084b1c49" providerId="ADAL" clId="{A0616FF2-4DEE-476C-B849-A6BEBBAF4968}" dt="2020-09-09T10:09:53.293" v="101" actId="478"/>
          <ac:picMkLst>
            <pc:docMk/>
            <pc:sldMk cId="4136631591" sldId="1728"/>
            <ac:picMk id="122" creationId="{2CD11625-F7B6-44F5-B88A-7CBA857CC480}"/>
          </ac:picMkLst>
        </pc:picChg>
        <pc:picChg chg="del">
          <ac:chgData name="Donnelly, John E CIV" userId="cf2023e4-b51a-4fdc-8419-ebd9084b1c49" providerId="ADAL" clId="{A0616FF2-4DEE-476C-B849-A6BEBBAF4968}" dt="2020-09-09T10:09:54.417" v="102" actId="478"/>
          <ac:picMkLst>
            <pc:docMk/>
            <pc:sldMk cId="4136631591" sldId="1728"/>
            <ac:picMk id="126" creationId="{577BBE90-D8F4-476A-B553-741BCAF1294A}"/>
          </ac:picMkLst>
        </pc:picChg>
        <pc:picChg chg="del">
          <ac:chgData name="Donnelly, John E CIV" userId="cf2023e4-b51a-4fdc-8419-ebd9084b1c49" providerId="ADAL" clId="{A0616FF2-4DEE-476C-B849-A6BEBBAF4968}" dt="2020-09-09T10:09:40.533" v="92" actId="478"/>
          <ac:picMkLst>
            <pc:docMk/>
            <pc:sldMk cId="4136631591" sldId="1728"/>
            <ac:picMk id="130" creationId="{59052A48-5945-4DF6-8A74-BB77F835079C}"/>
          </ac:picMkLst>
        </pc:picChg>
        <pc:picChg chg="del">
          <ac:chgData name="Donnelly, John E CIV" userId="cf2023e4-b51a-4fdc-8419-ebd9084b1c49" providerId="ADAL" clId="{A0616FF2-4DEE-476C-B849-A6BEBBAF4968}" dt="2020-09-09T10:09:42.985" v="94" actId="478"/>
          <ac:picMkLst>
            <pc:docMk/>
            <pc:sldMk cId="4136631591" sldId="1728"/>
            <ac:picMk id="136" creationId="{F6964C34-B00A-4A5C-A8A4-7CAE0F82E28B}"/>
          </ac:picMkLst>
        </pc:picChg>
        <pc:picChg chg="del">
          <ac:chgData name="Donnelly, John E CIV" userId="cf2023e4-b51a-4fdc-8419-ebd9084b1c49" providerId="ADAL" clId="{A0616FF2-4DEE-476C-B849-A6BEBBAF4968}" dt="2020-09-09T10:09:25.094" v="83" actId="478"/>
          <ac:picMkLst>
            <pc:docMk/>
            <pc:sldMk cId="4136631591" sldId="1728"/>
            <ac:picMk id="142" creationId="{58D8822E-633A-479B-AC76-65455B39B663}"/>
          </ac:picMkLst>
        </pc:picChg>
        <pc:picChg chg="del">
          <ac:chgData name="Donnelly, John E CIV" userId="cf2023e4-b51a-4fdc-8419-ebd9084b1c49" providerId="ADAL" clId="{A0616FF2-4DEE-476C-B849-A6BEBBAF4968}" dt="2020-09-09T10:09:26.339" v="84" actId="478"/>
          <ac:picMkLst>
            <pc:docMk/>
            <pc:sldMk cId="4136631591" sldId="1728"/>
            <ac:picMk id="144" creationId="{A0161DD7-2FA6-4A55-AD32-E8B9E8C1BB87}"/>
          </ac:picMkLst>
        </pc:picChg>
        <pc:picChg chg="del">
          <ac:chgData name="Donnelly, John E CIV" userId="cf2023e4-b51a-4fdc-8419-ebd9084b1c49" providerId="ADAL" clId="{A0616FF2-4DEE-476C-B849-A6BEBBAF4968}" dt="2020-09-09T10:09:20.402" v="79" actId="478"/>
          <ac:picMkLst>
            <pc:docMk/>
            <pc:sldMk cId="4136631591" sldId="1728"/>
            <ac:picMk id="148" creationId="{5B2DC024-CFC8-464D-A31D-1120E7BC616A}"/>
          </ac:picMkLst>
        </pc:picChg>
        <pc:picChg chg="del">
          <ac:chgData name="Donnelly, John E CIV" userId="cf2023e4-b51a-4fdc-8419-ebd9084b1c49" providerId="ADAL" clId="{A0616FF2-4DEE-476C-B849-A6BEBBAF4968}" dt="2020-09-09T10:09:03.134" v="74" actId="478"/>
          <ac:picMkLst>
            <pc:docMk/>
            <pc:sldMk cId="4136631591" sldId="1728"/>
            <ac:picMk id="158" creationId="{ACE36B54-C91D-4624-AAEA-48849DAD37A3}"/>
          </ac:picMkLst>
        </pc:picChg>
        <pc:picChg chg="del">
          <ac:chgData name="Donnelly, John E CIV" userId="cf2023e4-b51a-4fdc-8419-ebd9084b1c49" providerId="ADAL" clId="{A0616FF2-4DEE-476C-B849-A6BEBBAF4968}" dt="2020-09-09T10:09:03.134" v="74" actId="478"/>
          <ac:picMkLst>
            <pc:docMk/>
            <pc:sldMk cId="4136631591" sldId="1728"/>
            <ac:picMk id="162" creationId="{43E06C4E-50C0-4323-B940-588963724DF1}"/>
          </ac:picMkLst>
        </pc:picChg>
        <pc:picChg chg="del">
          <ac:chgData name="Donnelly, John E CIV" userId="cf2023e4-b51a-4fdc-8419-ebd9084b1c49" providerId="ADAL" clId="{A0616FF2-4DEE-476C-B849-A6BEBBAF4968}" dt="2020-09-09T10:09:03.134" v="74" actId="478"/>
          <ac:picMkLst>
            <pc:docMk/>
            <pc:sldMk cId="4136631591" sldId="1728"/>
            <ac:picMk id="166" creationId="{880C66CA-844A-42D3-9F06-B2C245ECAEAE}"/>
          </ac:picMkLst>
        </pc:picChg>
        <pc:picChg chg="del">
          <ac:chgData name="Donnelly, John E CIV" userId="cf2023e4-b51a-4fdc-8419-ebd9084b1c49" providerId="ADAL" clId="{A0616FF2-4DEE-476C-B849-A6BEBBAF4968}" dt="2020-09-09T10:09:18.151" v="77" actId="478"/>
          <ac:picMkLst>
            <pc:docMk/>
            <pc:sldMk cId="4136631591" sldId="1728"/>
            <ac:picMk id="170" creationId="{E4FCDFD2-14A5-41C6-B98C-C666972ECB6B}"/>
          </ac:picMkLst>
        </pc:picChg>
      </pc:sldChg>
      <pc:sldChg chg="addSp delSp modSp mod">
        <pc:chgData name="Donnelly, John E CIV" userId="cf2023e4-b51a-4fdc-8419-ebd9084b1c49" providerId="ADAL" clId="{A0616FF2-4DEE-476C-B849-A6BEBBAF4968}" dt="2020-09-09T10:08:53.680" v="73" actId="478"/>
        <pc:sldMkLst>
          <pc:docMk/>
          <pc:sldMk cId="3704273138" sldId="1729"/>
        </pc:sldMkLst>
        <pc:spChg chg="del mod">
          <ac:chgData name="Donnelly, John E CIV" userId="cf2023e4-b51a-4fdc-8419-ebd9084b1c49" providerId="ADAL" clId="{A0616FF2-4DEE-476C-B849-A6BEBBAF4968}" dt="2020-09-09T10:07:50.993" v="29" actId="478"/>
          <ac:spMkLst>
            <pc:docMk/>
            <pc:sldMk cId="3704273138" sldId="1729"/>
            <ac:spMk id="29" creationId="{6F27E321-06E3-451C-9235-7CCFA396E43D}"/>
          </ac:spMkLst>
        </pc:spChg>
        <pc:spChg chg="del">
          <ac:chgData name="Donnelly, John E CIV" userId="cf2023e4-b51a-4fdc-8419-ebd9084b1c49" providerId="ADAL" clId="{A0616FF2-4DEE-476C-B849-A6BEBBAF4968}" dt="2020-09-09T10:07:52.997" v="30" actId="478"/>
          <ac:spMkLst>
            <pc:docMk/>
            <pc:sldMk cId="3704273138" sldId="1729"/>
            <ac:spMk id="45" creationId="{49037A39-24CC-4EC5-A0C5-263350673008}"/>
          </ac:spMkLst>
        </pc:spChg>
        <pc:spChg chg="del">
          <ac:chgData name="Donnelly, John E CIV" userId="cf2023e4-b51a-4fdc-8419-ebd9084b1c49" providerId="ADAL" clId="{A0616FF2-4DEE-476C-B849-A6BEBBAF4968}" dt="2020-09-09T10:07:53.869" v="31" actId="478"/>
          <ac:spMkLst>
            <pc:docMk/>
            <pc:sldMk cId="3704273138" sldId="1729"/>
            <ac:spMk id="47" creationId="{1D445907-5F42-4263-8187-2C739D22A1CA}"/>
          </ac:spMkLst>
        </pc:spChg>
        <pc:spChg chg="del mod">
          <ac:chgData name="Donnelly, John E CIV" userId="cf2023e4-b51a-4fdc-8419-ebd9084b1c49" providerId="ADAL" clId="{A0616FF2-4DEE-476C-B849-A6BEBBAF4968}" dt="2020-09-09T10:07:58.046" v="35" actId="478"/>
          <ac:spMkLst>
            <pc:docMk/>
            <pc:sldMk cId="3704273138" sldId="1729"/>
            <ac:spMk id="49" creationId="{F29DAFF9-AC78-4550-9F87-7FDDCBD03CB9}"/>
          </ac:spMkLst>
        </pc:spChg>
        <pc:spChg chg="del">
          <ac:chgData name="Donnelly, John E CIV" userId="cf2023e4-b51a-4fdc-8419-ebd9084b1c49" providerId="ADAL" clId="{A0616FF2-4DEE-476C-B849-A6BEBBAF4968}" dt="2020-09-09T10:07:59.549" v="36" actId="478"/>
          <ac:spMkLst>
            <pc:docMk/>
            <pc:sldMk cId="3704273138" sldId="1729"/>
            <ac:spMk id="53" creationId="{83A2091F-9CE1-4A2C-A036-2FF12CCD20DA}"/>
          </ac:spMkLst>
        </pc:spChg>
        <pc:spChg chg="del">
          <ac:chgData name="Donnelly, John E CIV" userId="cf2023e4-b51a-4fdc-8419-ebd9084b1c49" providerId="ADAL" clId="{A0616FF2-4DEE-476C-B849-A6BEBBAF4968}" dt="2020-09-09T10:08:17.059" v="49" actId="478"/>
          <ac:spMkLst>
            <pc:docMk/>
            <pc:sldMk cId="3704273138" sldId="1729"/>
            <ac:spMk id="59" creationId="{C0B1598C-22D6-44F9-B9B5-6C8B4B89F417}"/>
          </ac:spMkLst>
        </pc:spChg>
        <pc:spChg chg="del">
          <ac:chgData name="Donnelly, John E CIV" userId="cf2023e4-b51a-4fdc-8419-ebd9084b1c49" providerId="ADAL" clId="{A0616FF2-4DEE-476C-B849-A6BEBBAF4968}" dt="2020-09-09T10:08:05.012" v="40" actId="478"/>
          <ac:spMkLst>
            <pc:docMk/>
            <pc:sldMk cId="3704273138" sldId="1729"/>
            <ac:spMk id="70" creationId="{0AA56C8C-B8CB-4D81-8291-D12025D14DD1}"/>
          </ac:spMkLst>
        </pc:spChg>
        <pc:spChg chg="del mod">
          <ac:chgData name="Donnelly, John E CIV" userId="cf2023e4-b51a-4fdc-8419-ebd9084b1c49" providerId="ADAL" clId="{A0616FF2-4DEE-476C-B849-A6BEBBAF4968}" dt="2020-09-09T10:08:08.618" v="42" actId="478"/>
          <ac:spMkLst>
            <pc:docMk/>
            <pc:sldMk cId="3704273138" sldId="1729"/>
            <ac:spMk id="72" creationId="{0824CBFD-BE86-4797-8D11-D0A116A7906C}"/>
          </ac:spMkLst>
        </pc:spChg>
        <pc:spChg chg="del">
          <ac:chgData name="Donnelly, John E CIV" userId="cf2023e4-b51a-4fdc-8419-ebd9084b1c49" providerId="ADAL" clId="{A0616FF2-4DEE-476C-B849-A6BEBBAF4968}" dt="2020-09-09T10:05:39.155" v="3" actId="478"/>
          <ac:spMkLst>
            <pc:docMk/>
            <pc:sldMk cId="3704273138" sldId="1729"/>
            <ac:spMk id="91" creationId="{7D9298ED-EEEF-4C74-99BD-8C523D4BD0BC}"/>
          </ac:spMkLst>
        </pc:spChg>
        <pc:spChg chg="del">
          <ac:chgData name="Donnelly, John E CIV" userId="cf2023e4-b51a-4fdc-8419-ebd9084b1c49" providerId="ADAL" clId="{A0616FF2-4DEE-476C-B849-A6BEBBAF4968}" dt="2020-09-09T10:08:02.706" v="38" actId="478"/>
          <ac:spMkLst>
            <pc:docMk/>
            <pc:sldMk cId="3704273138" sldId="1729"/>
            <ac:spMk id="110" creationId="{5C3BFF66-1B0B-4802-9D4B-51AFB8B61315}"/>
          </ac:spMkLst>
        </pc:spChg>
        <pc:spChg chg="del">
          <ac:chgData name="Donnelly, John E CIV" userId="cf2023e4-b51a-4fdc-8419-ebd9084b1c49" providerId="ADAL" clId="{A0616FF2-4DEE-476C-B849-A6BEBBAF4968}" dt="2020-09-09T10:08:12.466" v="45" actId="478"/>
          <ac:spMkLst>
            <pc:docMk/>
            <pc:sldMk cId="3704273138" sldId="1729"/>
            <ac:spMk id="114" creationId="{89638214-BCF3-42C4-8DF7-A9E79021431D}"/>
          </ac:spMkLst>
        </pc:spChg>
        <pc:spChg chg="del mod">
          <ac:chgData name="Donnelly, John E CIV" userId="cf2023e4-b51a-4fdc-8419-ebd9084b1c49" providerId="ADAL" clId="{A0616FF2-4DEE-476C-B849-A6BEBBAF4968}" dt="2020-09-09T10:08:16.071" v="48" actId="478"/>
          <ac:spMkLst>
            <pc:docMk/>
            <pc:sldMk cId="3704273138" sldId="1729"/>
            <ac:spMk id="118" creationId="{C325FA7A-C5E7-4DF5-B74C-5107B1B82BF6}"/>
          </ac:spMkLst>
        </pc:spChg>
        <pc:spChg chg="del">
          <ac:chgData name="Donnelly, John E CIV" userId="cf2023e4-b51a-4fdc-8419-ebd9084b1c49" providerId="ADAL" clId="{A0616FF2-4DEE-476C-B849-A6BEBBAF4968}" dt="2020-09-09T10:08:25.979" v="54" actId="478"/>
          <ac:spMkLst>
            <pc:docMk/>
            <pc:sldMk cId="3704273138" sldId="1729"/>
            <ac:spMk id="120" creationId="{66439CCB-1B29-4495-8757-3ADA9A8A725B}"/>
          </ac:spMkLst>
        </pc:spChg>
        <pc:spChg chg="del">
          <ac:chgData name="Donnelly, John E CIV" userId="cf2023e4-b51a-4fdc-8419-ebd9084b1c49" providerId="ADAL" clId="{A0616FF2-4DEE-476C-B849-A6BEBBAF4968}" dt="2020-09-09T10:08:39.475" v="62" actId="478"/>
          <ac:spMkLst>
            <pc:docMk/>
            <pc:sldMk cId="3704273138" sldId="1729"/>
            <ac:spMk id="124" creationId="{62B91D02-3252-4EEB-A24B-CC6D9801A418}"/>
          </ac:spMkLst>
        </pc:spChg>
        <pc:spChg chg="del">
          <ac:chgData name="Donnelly, John E CIV" userId="cf2023e4-b51a-4fdc-8419-ebd9084b1c49" providerId="ADAL" clId="{A0616FF2-4DEE-476C-B849-A6BEBBAF4968}" dt="2020-09-09T10:08:43.289" v="65" actId="478"/>
          <ac:spMkLst>
            <pc:docMk/>
            <pc:sldMk cId="3704273138" sldId="1729"/>
            <ac:spMk id="128" creationId="{767F0723-7037-4609-A870-8272470D2C20}"/>
          </ac:spMkLst>
        </pc:spChg>
        <pc:spChg chg="del">
          <ac:chgData name="Donnelly, John E CIV" userId="cf2023e4-b51a-4fdc-8419-ebd9084b1c49" providerId="ADAL" clId="{A0616FF2-4DEE-476C-B849-A6BEBBAF4968}" dt="2020-09-09T10:08:26.926" v="55" actId="478"/>
          <ac:spMkLst>
            <pc:docMk/>
            <pc:sldMk cId="3704273138" sldId="1729"/>
            <ac:spMk id="132" creationId="{A29D344B-2CD6-4C17-8FD6-8592B82F47E5}"/>
          </ac:spMkLst>
        </pc:spChg>
        <pc:spChg chg="del mod">
          <ac:chgData name="Donnelly, John E CIV" userId="cf2023e4-b51a-4fdc-8419-ebd9084b1c49" providerId="ADAL" clId="{A0616FF2-4DEE-476C-B849-A6BEBBAF4968}" dt="2020-09-09T10:08:32.154" v="59" actId="478"/>
          <ac:spMkLst>
            <pc:docMk/>
            <pc:sldMk cId="3704273138" sldId="1729"/>
            <ac:spMk id="134" creationId="{7757D4E6-69D1-41E9-9691-FB7EBDACD9FC}"/>
          </ac:spMkLst>
        </pc:spChg>
        <pc:spChg chg="del">
          <ac:chgData name="Donnelly, John E CIV" userId="cf2023e4-b51a-4fdc-8419-ebd9084b1c49" providerId="ADAL" clId="{A0616FF2-4DEE-476C-B849-A6BEBBAF4968}" dt="2020-09-09T10:08:22.733" v="53" actId="478"/>
          <ac:spMkLst>
            <pc:docMk/>
            <pc:sldMk cId="3704273138" sldId="1729"/>
            <ac:spMk id="138" creationId="{58F0CFDC-D7A2-49E7-A01A-AC08991E3392}"/>
          </ac:spMkLst>
        </pc:spChg>
        <pc:spChg chg="del">
          <ac:chgData name="Donnelly, John E CIV" userId="cf2023e4-b51a-4fdc-8419-ebd9084b1c49" providerId="ADAL" clId="{A0616FF2-4DEE-476C-B849-A6BEBBAF4968}" dt="2020-09-09T10:08:46.313" v="67" actId="478"/>
          <ac:spMkLst>
            <pc:docMk/>
            <pc:sldMk cId="3704273138" sldId="1729"/>
            <ac:spMk id="142" creationId="{B978462B-736B-48E2-AE94-C923710CEA77}"/>
          </ac:spMkLst>
        </pc:spChg>
        <pc:spChg chg="del">
          <ac:chgData name="Donnelly, John E CIV" userId="cf2023e4-b51a-4fdc-8419-ebd9084b1c49" providerId="ADAL" clId="{A0616FF2-4DEE-476C-B849-A6BEBBAF4968}" dt="2020-09-09T10:08:45.222" v="66" actId="478"/>
          <ac:spMkLst>
            <pc:docMk/>
            <pc:sldMk cId="3704273138" sldId="1729"/>
            <ac:spMk id="146" creationId="{89922CED-7159-43C6-B7CD-9773E9209F70}"/>
          </ac:spMkLst>
        </pc:spChg>
        <pc:spChg chg="del">
          <ac:chgData name="Donnelly, John E CIV" userId="cf2023e4-b51a-4fdc-8419-ebd9084b1c49" providerId="ADAL" clId="{A0616FF2-4DEE-476C-B849-A6BEBBAF4968}" dt="2020-09-09T10:08:49.042" v="70" actId="478"/>
          <ac:spMkLst>
            <pc:docMk/>
            <pc:sldMk cId="3704273138" sldId="1729"/>
            <ac:spMk id="150" creationId="{1E533AE1-1942-4EC5-B558-AAEC971B6159}"/>
          </ac:spMkLst>
        </pc:spChg>
        <pc:spChg chg="del">
          <ac:chgData name="Donnelly, John E CIV" userId="cf2023e4-b51a-4fdc-8419-ebd9084b1c49" providerId="ADAL" clId="{A0616FF2-4DEE-476C-B849-A6BEBBAF4968}" dt="2020-09-09T10:08:20.869" v="51" actId="478"/>
          <ac:spMkLst>
            <pc:docMk/>
            <pc:sldMk cId="3704273138" sldId="1729"/>
            <ac:spMk id="154" creationId="{89908633-372A-4942-BA84-B139CAAA5BA1}"/>
          </ac:spMkLst>
        </pc:spChg>
        <pc:spChg chg="del">
          <ac:chgData name="Donnelly, John E CIV" userId="cf2023e4-b51a-4fdc-8419-ebd9084b1c49" providerId="ADAL" clId="{A0616FF2-4DEE-476C-B849-A6BEBBAF4968}" dt="2020-09-09T10:08:52.765" v="72" actId="478"/>
          <ac:spMkLst>
            <pc:docMk/>
            <pc:sldMk cId="3704273138" sldId="1729"/>
            <ac:spMk id="156" creationId="{8FD9B8B5-DF31-4B00-885B-E533817CEBB4}"/>
          </ac:spMkLst>
        </pc:spChg>
        <pc:grpChg chg="del">
          <ac:chgData name="Donnelly, John E CIV" userId="cf2023e4-b51a-4fdc-8419-ebd9084b1c49" providerId="ADAL" clId="{A0616FF2-4DEE-476C-B849-A6BEBBAF4968}" dt="2020-09-09T10:05:42.976" v="4" actId="478"/>
          <ac:grpSpMkLst>
            <pc:docMk/>
            <pc:sldMk cId="3704273138" sldId="1729"/>
            <ac:grpSpMk id="5" creationId="{C244DB0D-5895-467A-BE22-92DC21839499}"/>
          </ac:grpSpMkLst>
        </pc:grpChg>
        <pc:grpChg chg="del">
          <ac:chgData name="Donnelly, John E CIV" userId="cf2023e4-b51a-4fdc-8419-ebd9084b1c49" providerId="ADAL" clId="{A0616FF2-4DEE-476C-B849-A6BEBBAF4968}" dt="2020-09-09T10:05:42.976" v="4" actId="478"/>
          <ac:grpSpMkLst>
            <pc:docMk/>
            <pc:sldMk cId="3704273138" sldId="1729"/>
            <ac:grpSpMk id="14" creationId="{A5D8D3A2-E36B-46F9-AD9D-0D5BC6DBBD95}"/>
          </ac:grpSpMkLst>
        </pc:grpChg>
        <pc:grpChg chg="del">
          <ac:chgData name="Donnelly, John E CIV" userId="cf2023e4-b51a-4fdc-8419-ebd9084b1c49" providerId="ADAL" clId="{A0616FF2-4DEE-476C-B849-A6BEBBAF4968}" dt="2020-09-09T10:05:39.155" v="3" actId="478"/>
          <ac:grpSpMkLst>
            <pc:docMk/>
            <pc:sldMk cId="3704273138" sldId="1729"/>
            <ac:grpSpMk id="22" creationId="{9EF966A4-DE0C-4EB8-8C78-9D64F21925E2}"/>
          </ac:grpSpMkLst>
        </pc:grpChg>
        <pc:graphicFrameChg chg="add del">
          <ac:chgData name="Donnelly, John E CIV" userId="cf2023e4-b51a-4fdc-8419-ebd9084b1c49" providerId="ADAL" clId="{A0616FF2-4DEE-476C-B849-A6BEBBAF4968}" dt="2020-09-09T10:08:36.815" v="61" actId="478"/>
          <ac:graphicFrameMkLst>
            <pc:docMk/>
            <pc:sldMk cId="3704273138" sldId="1729"/>
            <ac:graphicFrameMk id="3" creationId="{86371939-3A41-46CA-8636-BC8DE6C263E7}"/>
          </ac:graphicFrameMkLst>
        </pc:graphicFrameChg>
        <pc:picChg chg="del">
          <ac:chgData name="Donnelly, John E CIV" userId="cf2023e4-b51a-4fdc-8419-ebd9084b1c49" providerId="ADAL" clId="{A0616FF2-4DEE-476C-B849-A6BEBBAF4968}" dt="2020-09-09T10:07:50.173" v="28" actId="478"/>
          <ac:picMkLst>
            <pc:docMk/>
            <pc:sldMk cId="3704273138" sldId="1729"/>
            <ac:picMk id="43" creationId="{50AAC162-14FE-4EBF-879E-49D2251F119C}"/>
          </ac:picMkLst>
        </pc:picChg>
        <pc:picChg chg="del">
          <ac:chgData name="Donnelly, John E CIV" userId="cf2023e4-b51a-4fdc-8419-ebd9084b1c49" providerId="ADAL" clId="{A0616FF2-4DEE-476C-B849-A6BEBBAF4968}" dt="2020-09-09T10:07:54.667" v="32" actId="478"/>
          <ac:picMkLst>
            <pc:docMk/>
            <pc:sldMk cId="3704273138" sldId="1729"/>
            <ac:picMk id="48" creationId="{2EC43C39-1A88-41D4-AE27-E960F9C0FCD9}"/>
          </ac:picMkLst>
        </pc:picChg>
        <pc:picChg chg="del">
          <ac:chgData name="Donnelly, John E CIV" userId="cf2023e4-b51a-4fdc-8419-ebd9084b1c49" providerId="ADAL" clId="{A0616FF2-4DEE-476C-B849-A6BEBBAF4968}" dt="2020-09-09T10:07:57.122" v="34" actId="478"/>
          <ac:picMkLst>
            <pc:docMk/>
            <pc:sldMk cId="3704273138" sldId="1729"/>
            <ac:picMk id="50" creationId="{B18D275B-058E-4D7F-88FE-60771D4020F4}"/>
          </ac:picMkLst>
        </pc:picChg>
        <pc:picChg chg="del">
          <ac:chgData name="Donnelly, John E CIV" userId="cf2023e4-b51a-4fdc-8419-ebd9084b1c49" providerId="ADAL" clId="{A0616FF2-4DEE-476C-B849-A6BEBBAF4968}" dt="2020-09-09T10:08:00.292" v="37" actId="478"/>
          <ac:picMkLst>
            <pc:docMk/>
            <pc:sldMk cId="3704273138" sldId="1729"/>
            <ac:picMk id="55" creationId="{3FA1E788-CD9A-4589-AF21-1736D9EC083A}"/>
          </ac:picMkLst>
        </pc:picChg>
        <pc:picChg chg="del">
          <ac:chgData name="Donnelly, John E CIV" userId="cf2023e4-b51a-4fdc-8419-ebd9084b1c49" providerId="ADAL" clId="{A0616FF2-4DEE-476C-B849-A6BEBBAF4968}" dt="2020-09-09T10:08:18.662" v="50" actId="478"/>
          <ac:picMkLst>
            <pc:docMk/>
            <pc:sldMk cId="3704273138" sldId="1729"/>
            <ac:picMk id="69" creationId="{560A1C5A-E5F3-41C6-BE27-D28AA9368C99}"/>
          </ac:picMkLst>
        </pc:picChg>
        <pc:picChg chg="del">
          <ac:chgData name="Donnelly, John E CIV" userId="cf2023e4-b51a-4fdc-8419-ebd9084b1c49" providerId="ADAL" clId="{A0616FF2-4DEE-476C-B849-A6BEBBAF4968}" dt="2020-09-09T10:08:11.634" v="44" actId="478"/>
          <ac:picMkLst>
            <pc:docMk/>
            <pc:sldMk cId="3704273138" sldId="1729"/>
            <ac:picMk id="71" creationId="{F4F1017B-BE25-47D0-9B21-33CF9168B98D}"/>
          </ac:picMkLst>
        </pc:picChg>
        <pc:picChg chg="del">
          <ac:chgData name="Donnelly, John E CIV" userId="cf2023e4-b51a-4fdc-8419-ebd9084b1c49" providerId="ADAL" clId="{A0616FF2-4DEE-476C-B849-A6BEBBAF4968}" dt="2020-09-09T10:08:10.122" v="43" actId="478"/>
          <ac:picMkLst>
            <pc:docMk/>
            <pc:sldMk cId="3704273138" sldId="1729"/>
            <ac:picMk id="108" creationId="{C7D0D22B-850D-405C-88A6-FAA51FB0766E}"/>
          </ac:picMkLst>
        </pc:picChg>
        <pc:picChg chg="del">
          <ac:chgData name="Donnelly, John E CIV" userId="cf2023e4-b51a-4fdc-8419-ebd9084b1c49" providerId="ADAL" clId="{A0616FF2-4DEE-476C-B849-A6BEBBAF4968}" dt="2020-09-09T10:08:04.314" v="39" actId="478"/>
          <ac:picMkLst>
            <pc:docMk/>
            <pc:sldMk cId="3704273138" sldId="1729"/>
            <ac:picMk id="112" creationId="{F09DD999-6BDD-44E0-9C3D-9DE362906809}"/>
          </ac:picMkLst>
        </pc:picChg>
        <pc:picChg chg="del">
          <ac:chgData name="Donnelly, John E CIV" userId="cf2023e4-b51a-4fdc-8419-ebd9084b1c49" providerId="ADAL" clId="{A0616FF2-4DEE-476C-B849-A6BEBBAF4968}" dt="2020-09-09T10:08:14.410" v="46" actId="478"/>
          <ac:picMkLst>
            <pc:docMk/>
            <pc:sldMk cId="3704273138" sldId="1729"/>
            <ac:picMk id="116" creationId="{8CCB612F-CD6C-4552-B125-B16A53F1E429}"/>
          </ac:picMkLst>
        </pc:picChg>
        <pc:picChg chg="del">
          <ac:chgData name="Donnelly, John E CIV" userId="cf2023e4-b51a-4fdc-8419-ebd9084b1c49" providerId="ADAL" clId="{A0616FF2-4DEE-476C-B849-A6BEBBAF4968}" dt="2020-09-09T10:08:28.590" v="56" actId="478"/>
          <ac:picMkLst>
            <pc:docMk/>
            <pc:sldMk cId="3704273138" sldId="1729"/>
            <ac:picMk id="122" creationId="{78635199-4D2C-4F38-938D-1E9369AB48EC}"/>
          </ac:picMkLst>
        </pc:picChg>
        <pc:picChg chg="del">
          <ac:chgData name="Donnelly, John E CIV" userId="cf2023e4-b51a-4fdc-8419-ebd9084b1c49" providerId="ADAL" clId="{A0616FF2-4DEE-476C-B849-A6BEBBAF4968}" dt="2020-09-09T10:08:40.521" v="63" actId="478"/>
          <ac:picMkLst>
            <pc:docMk/>
            <pc:sldMk cId="3704273138" sldId="1729"/>
            <ac:picMk id="126" creationId="{14FBA67F-ABB2-4A56-B56C-5BEBC5F3DE05}"/>
          </ac:picMkLst>
        </pc:picChg>
        <pc:picChg chg="del">
          <ac:chgData name="Donnelly, John E CIV" userId="cf2023e4-b51a-4fdc-8419-ebd9084b1c49" providerId="ADAL" clId="{A0616FF2-4DEE-476C-B849-A6BEBBAF4968}" dt="2020-09-09T10:08:41.876" v="64" actId="478"/>
          <ac:picMkLst>
            <pc:docMk/>
            <pc:sldMk cId="3704273138" sldId="1729"/>
            <ac:picMk id="130" creationId="{C74FBC35-AACE-4508-AC34-845F19CBBD76}"/>
          </ac:picMkLst>
        </pc:picChg>
        <pc:picChg chg="del">
          <ac:chgData name="Donnelly, John E CIV" userId="cf2023e4-b51a-4fdc-8419-ebd9084b1c49" providerId="ADAL" clId="{A0616FF2-4DEE-476C-B849-A6BEBBAF4968}" dt="2020-09-09T10:08:30.212" v="57" actId="478"/>
          <ac:picMkLst>
            <pc:docMk/>
            <pc:sldMk cId="3704273138" sldId="1729"/>
            <ac:picMk id="136" creationId="{E36F34D8-BEB2-4214-AD34-932FB7D4A7A8}"/>
          </ac:picMkLst>
        </pc:picChg>
        <pc:picChg chg="del">
          <ac:chgData name="Donnelly, John E CIV" userId="cf2023e4-b51a-4fdc-8419-ebd9084b1c49" providerId="ADAL" clId="{A0616FF2-4DEE-476C-B849-A6BEBBAF4968}" dt="2020-09-09T10:08:22.025" v="52" actId="478"/>
          <ac:picMkLst>
            <pc:docMk/>
            <pc:sldMk cId="3704273138" sldId="1729"/>
            <ac:picMk id="140" creationId="{403D8754-D962-4181-A6D2-E050A5F1745C}"/>
          </ac:picMkLst>
        </pc:picChg>
        <pc:picChg chg="del">
          <ac:chgData name="Donnelly, John E CIV" userId="cf2023e4-b51a-4fdc-8419-ebd9084b1c49" providerId="ADAL" clId="{A0616FF2-4DEE-476C-B849-A6BEBBAF4968}" dt="2020-09-09T10:08:48.268" v="69" actId="478"/>
          <ac:picMkLst>
            <pc:docMk/>
            <pc:sldMk cId="3704273138" sldId="1729"/>
            <ac:picMk id="144" creationId="{E3002C92-7A13-45E2-9FD6-6061ED1F1D35}"/>
          </ac:picMkLst>
        </pc:picChg>
        <pc:picChg chg="del">
          <ac:chgData name="Donnelly, John E CIV" userId="cf2023e4-b51a-4fdc-8419-ebd9084b1c49" providerId="ADAL" clId="{A0616FF2-4DEE-476C-B849-A6BEBBAF4968}" dt="2020-09-09T10:08:47.596" v="68" actId="478"/>
          <ac:picMkLst>
            <pc:docMk/>
            <pc:sldMk cId="3704273138" sldId="1729"/>
            <ac:picMk id="148" creationId="{F2B7CD0E-2EEE-4182-8C94-920A5EFCFFB3}"/>
          </ac:picMkLst>
        </pc:picChg>
        <pc:picChg chg="del">
          <ac:chgData name="Donnelly, John E CIV" userId="cf2023e4-b51a-4fdc-8419-ebd9084b1c49" providerId="ADAL" clId="{A0616FF2-4DEE-476C-B849-A6BEBBAF4968}" dt="2020-09-09T10:08:50.496" v="71" actId="478"/>
          <ac:picMkLst>
            <pc:docMk/>
            <pc:sldMk cId="3704273138" sldId="1729"/>
            <ac:picMk id="152" creationId="{3AC00237-AADB-4F55-B653-C542BCCDE120}"/>
          </ac:picMkLst>
        </pc:picChg>
        <pc:picChg chg="del">
          <ac:chgData name="Donnelly, John E CIV" userId="cf2023e4-b51a-4fdc-8419-ebd9084b1c49" providerId="ADAL" clId="{A0616FF2-4DEE-476C-B849-A6BEBBAF4968}" dt="2020-09-09T10:08:53.680" v="73" actId="478"/>
          <ac:picMkLst>
            <pc:docMk/>
            <pc:sldMk cId="3704273138" sldId="1729"/>
            <ac:picMk id="158" creationId="{744C83A7-32D4-43ED-A49B-A58CEA1E9C4D}"/>
          </ac:picMkLst>
        </pc:picChg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512910484" sldId="1737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1458441836" sldId="1755"/>
        </pc:sldMkLst>
      </pc:sldChg>
      <pc:sldChg chg="delSp mod">
        <pc:chgData name="Donnelly, John E CIV" userId="cf2023e4-b51a-4fdc-8419-ebd9084b1c49" providerId="ADAL" clId="{A0616FF2-4DEE-476C-B849-A6BEBBAF4968}" dt="2020-09-09T10:06:52.608" v="13" actId="478"/>
        <pc:sldMkLst>
          <pc:docMk/>
          <pc:sldMk cId="1226872834" sldId="1756"/>
        </pc:sldMkLst>
        <pc:spChg chg="del">
          <ac:chgData name="Donnelly, John E CIV" userId="cf2023e4-b51a-4fdc-8419-ebd9084b1c49" providerId="ADAL" clId="{A0616FF2-4DEE-476C-B849-A6BEBBAF4968}" dt="2020-09-09T10:06:52.608" v="13" actId="478"/>
          <ac:spMkLst>
            <pc:docMk/>
            <pc:sldMk cId="1226872834" sldId="1756"/>
            <ac:spMk id="57" creationId="{432A0338-6FF1-49D1-8C4E-6FE5A1AB2E13}"/>
          </ac:spMkLst>
        </pc:spChg>
        <pc:spChg chg="del">
          <ac:chgData name="Donnelly, John E CIV" userId="cf2023e4-b51a-4fdc-8419-ebd9084b1c49" providerId="ADAL" clId="{A0616FF2-4DEE-476C-B849-A6BEBBAF4968}" dt="2020-09-09T10:06:52.608" v="13" actId="478"/>
          <ac:spMkLst>
            <pc:docMk/>
            <pc:sldMk cId="1226872834" sldId="1756"/>
            <ac:spMk id="94" creationId="{2447A7D1-426A-4F61-9BFC-D64640BDABDE}"/>
          </ac:spMkLst>
        </pc:spChg>
        <pc:spChg chg="del">
          <ac:chgData name="Donnelly, John E CIV" userId="cf2023e4-b51a-4fdc-8419-ebd9084b1c49" providerId="ADAL" clId="{A0616FF2-4DEE-476C-B849-A6BEBBAF4968}" dt="2020-09-09T10:06:46.902" v="12" actId="478"/>
          <ac:spMkLst>
            <pc:docMk/>
            <pc:sldMk cId="1226872834" sldId="1756"/>
            <ac:spMk id="95" creationId="{CDF691BE-4BB2-43AC-AEBB-D3B9F0ED8091}"/>
          </ac:spMkLst>
        </pc:spChg>
        <pc:spChg chg="del">
          <ac:chgData name="Donnelly, John E CIV" userId="cf2023e4-b51a-4fdc-8419-ebd9084b1c49" providerId="ADAL" clId="{A0616FF2-4DEE-476C-B849-A6BEBBAF4968}" dt="2020-09-09T10:06:46.902" v="12" actId="478"/>
          <ac:spMkLst>
            <pc:docMk/>
            <pc:sldMk cId="1226872834" sldId="1756"/>
            <ac:spMk id="96" creationId="{F1F70262-0F18-4B14-8A14-9B25722847A1}"/>
          </ac:spMkLst>
        </pc:spChg>
        <pc:grpChg chg="del">
          <ac:chgData name="Donnelly, John E CIV" userId="cf2023e4-b51a-4fdc-8419-ebd9084b1c49" providerId="ADAL" clId="{A0616FF2-4DEE-476C-B849-A6BEBBAF4968}" dt="2020-09-09T10:06:52.608" v="13" actId="478"/>
          <ac:grpSpMkLst>
            <pc:docMk/>
            <pc:sldMk cId="1226872834" sldId="1756"/>
            <ac:grpSpMk id="61" creationId="{73C53D1E-D4AF-4E9D-88AB-A129CEFB90EA}"/>
          </ac:grpSpMkLst>
        </pc:grpChg>
        <pc:grpChg chg="del">
          <ac:chgData name="Donnelly, John E CIV" userId="cf2023e4-b51a-4fdc-8419-ebd9084b1c49" providerId="ADAL" clId="{A0616FF2-4DEE-476C-B849-A6BEBBAF4968}" dt="2020-09-09T10:06:52.608" v="13" actId="478"/>
          <ac:grpSpMkLst>
            <pc:docMk/>
            <pc:sldMk cId="1226872834" sldId="1756"/>
            <ac:grpSpMk id="70" creationId="{7DCAAA18-23AA-463D-A01D-CBE782AB9C34}"/>
          </ac:grpSpMkLst>
        </pc:grpChg>
        <pc:grpChg chg="del">
          <ac:chgData name="Donnelly, John E CIV" userId="cf2023e4-b51a-4fdc-8419-ebd9084b1c49" providerId="ADAL" clId="{A0616FF2-4DEE-476C-B849-A6BEBBAF4968}" dt="2020-09-09T10:06:52.608" v="13" actId="478"/>
          <ac:grpSpMkLst>
            <pc:docMk/>
            <pc:sldMk cId="1226872834" sldId="1756"/>
            <ac:grpSpMk id="78" creationId="{C7E9A943-ADD9-44FE-8C4B-376CA0E11A94}"/>
          </ac:grpSpMkLst>
        </pc:grpChg>
        <pc:picChg chg="del">
          <ac:chgData name="Donnelly, John E CIV" userId="cf2023e4-b51a-4fdc-8419-ebd9084b1c49" providerId="ADAL" clId="{A0616FF2-4DEE-476C-B849-A6BEBBAF4968}" dt="2020-09-09T10:06:52.608" v="13" actId="478"/>
          <ac:picMkLst>
            <pc:docMk/>
            <pc:sldMk cId="1226872834" sldId="1756"/>
            <ac:picMk id="113" creationId="{CE0245FE-62EF-4597-BAD2-E63AB00A5B59}"/>
          </ac:picMkLst>
        </pc:picChg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1909956689" sldId="1757"/>
        </pc:sldMkLst>
      </pc:sldChg>
      <pc:sldChg chg="delSp mod">
        <pc:chgData name="Donnelly, John E CIV" userId="cf2023e4-b51a-4fdc-8419-ebd9084b1c49" providerId="ADAL" clId="{A0616FF2-4DEE-476C-B849-A6BEBBAF4968}" dt="2020-09-09T10:07:42.057" v="25" actId="478"/>
        <pc:sldMkLst>
          <pc:docMk/>
          <pc:sldMk cId="2832264000" sldId="1766"/>
        </pc:sldMkLst>
        <pc:spChg chg="del">
          <ac:chgData name="Donnelly, John E CIV" userId="cf2023e4-b51a-4fdc-8419-ebd9084b1c49" providerId="ADAL" clId="{A0616FF2-4DEE-476C-B849-A6BEBBAF4968}" dt="2020-09-09T10:05:54.470" v="5" actId="478"/>
          <ac:spMkLst>
            <pc:docMk/>
            <pc:sldMk cId="2832264000" sldId="1766"/>
            <ac:spMk id="2" creationId="{5DB934B4-AC74-4114-8987-66B5F752F57C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4" creationId="{826DBBF5-5E2F-4013-AC49-8B71E6C2DCE6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23" creationId="{F5AA6077-5568-4656-A638-05BCC124CA8B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39" creationId="{8BF8CD2B-5C66-4E59-9864-BC4EFC666993}"/>
          </ac:spMkLst>
        </pc:spChg>
        <pc:spChg chg="del">
          <ac:chgData name="Donnelly, John E CIV" userId="cf2023e4-b51a-4fdc-8419-ebd9084b1c49" providerId="ADAL" clId="{A0616FF2-4DEE-476C-B849-A6BEBBAF4968}" dt="2020-09-09T10:05:54.470" v="5" actId="478"/>
          <ac:spMkLst>
            <pc:docMk/>
            <pc:sldMk cId="2832264000" sldId="1766"/>
            <ac:spMk id="54" creationId="{43C6D311-4A1E-49CE-BC60-F9CA30A0B4B6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68" creationId="{41784092-F9D6-49DA-985E-2C94B9E99B73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72" creationId="{054CE890-350A-45C5-958B-9F31D2951139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76" creationId="{8FA585A5-5165-4164-9CFE-5E54544999FE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80" creationId="{AD85CBC2-95B6-42D6-B95F-7E99F36AE07F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84" creationId="{607ECEF8-6285-4EAC-A95E-B0D32EE30D84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88" creationId="{D347B40F-4085-4761-A4F0-0A5AB9B2A220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92" creationId="{5834D4F5-834F-4B25-9EBF-48837539AC17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96" creationId="{C6FDFCF9-4753-4E55-B5B6-DA858D41D9FC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100" creationId="{FE885BE5-8A1B-4630-9291-F09BAB324774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102" creationId="{EFE1FC44-62E1-4AD0-8120-135B2C715C55}"/>
          </ac:spMkLst>
        </pc:spChg>
        <pc:spChg chg="del">
          <ac:chgData name="Donnelly, John E CIV" userId="cf2023e4-b51a-4fdc-8419-ebd9084b1c49" providerId="ADAL" clId="{A0616FF2-4DEE-476C-B849-A6BEBBAF4968}" dt="2020-09-09T10:07:18.620" v="14" actId="478"/>
          <ac:spMkLst>
            <pc:docMk/>
            <pc:sldMk cId="2832264000" sldId="1766"/>
            <ac:spMk id="106" creationId="{9B61FFCC-27F8-45BA-9677-906B17935A47}"/>
          </ac:spMkLst>
        </pc:spChg>
        <pc:grpChg chg="del">
          <ac:chgData name="Donnelly, John E CIV" userId="cf2023e4-b51a-4fdc-8419-ebd9084b1c49" providerId="ADAL" clId="{A0616FF2-4DEE-476C-B849-A6BEBBAF4968}" dt="2020-09-09T10:05:54.470" v="5" actId="478"/>
          <ac:grpSpMkLst>
            <pc:docMk/>
            <pc:sldMk cId="2832264000" sldId="1766"/>
            <ac:grpSpMk id="5" creationId="{1F22492F-6D12-49E7-8756-54EEB6496A3E}"/>
          </ac:grpSpMkLst>
        </pc:grpChg>
        <pc:grpChg chg="del">
          <ac:chgData name="Donnelly, John E CIV" userId="cf2023e4-b51a-4fdc-8419-ebd9084b1c49" providerId="ADAL" clId="{A0616FF2-4DEE-476C-B849-A6BEBBAF4968}" dt="2020-09-09T10:05:54.470" v="5" actId="478"/>
          <ac:grpSpMkLst>
            <pc:docMk/>
            <pc:sldMk cId="2832264000" sldId="1766"/>
            <ac:grpSpMk id="14" creationId="{D4D7B609-B050-47A5-9B60-9A96F5A57EF9}"/>
          </ac:grpSpMkLst>
        </pc:grpChg>
        <pc:picChg chg="del">
          <ac:chgData name="Donnelly, John E CIV" userId="cf2023e4-b51a-4fdc-8419-ebd9084b1c49" providerId="ADAL" clId="{A0616FF2-4DEE-476C-B849-A6BEBBAF4968}" dt="2020-09-09T10:07:42.057" v="25" actId="478"/>
          <ac:picMkLst>
            <pc:docMk/>
            <pc:sldMk cId="2832264000" sldId="1766"/>
            <ac:picMk id="22" creationId="{27F413E9-0C54-465D-A4D8-F1F0E122C5B6}"/>
          </ac:picMkLst>
        </pc:picChg>
        <pc:picChg chg="del">
          <ac:chgData name="Donnelly, John E CIV" userId="cf2023e4-b51a-4fdc-8419-ebd9084b1c49" providerId="ADAL" clId="{A0616FF2-4DEE-476C-B849-A6BEBBAF4968}" dt="2020-09-09T10:07:41.107" v="24" actId="478"/>
          <ac:picMkLst>
            <pc:docMk/>
            <pc:sldMk cId="2832264000" sldId="1766"/>
            <ac:picMk id="28" creationId="{BF209483-78B1-4507-8C92-BBED1A2A806C}"/>
          </ac:picMkLst>
        </pc:picChg>
        <pc:picChg chg="del">
          <ac:chgData name="Donnelly, John E CIV" userId="cf2023e4-b51a-4fdc-8419-ebd9084b1c49" providerId="ADAL" clId="{A0616FF2-4DEE-476C-B849-A6BEBBAF4968}" dt="2020-09-09T10:07:39.714" v="23" actId="478"/>
          <ac:picMkLst>
            <pc:docMk/>
            <pc:sldMk cId="2832264000" sldId="1766"/>
            <ac:picMk id="40" creationId="{EB3B94BF-D0BA-4945-9402-BE0CF3BDBEEC}"/>
          </ac:picMkLst>
        </pc:picChg>
        <pc:picChg chg="del">
          <ac:chgData name="Donnelly, John E CIV" userId="cf2023e4-b51a-4fdc-8419-ebd9084b1c49" providerId="ADAL" clId="{A0616FF2-4DEE-476C-B849-A6BEBBAF4968}" dt="2020-09-09T10:07:33.984" v="18" actId="478"/>
          <ac:picMkLst>
            <pc:docMk/>
            <pc:sldMk cId="2832264000" sldId="1766"/>
            <ac:picMk id="70" creationId="{FC72D244-1A6F-4847-A9B5-7F1A1333341E}"/>
          </ac:picMkLst>
        </pc:picChg>
        <pc:picChg chg="del">
          <ac:chgData name="Donnelly, John E CIV" userId="cf2023e4-b51a-4fdc-8419-ebd9084b1c49" providerId="ADAL" clId="{A0616FF2-4DEE-476C-B849-A6BEBBAF4968}" dt="2020-09-09T10:07:32.544" v="17" actId="478"/>
          <ac:picMkLst>
            <pc:docMk/>
            <pc:sldMk cId="2832264000" sldId="1766"/>
            <ac:picMk id="74" creationId="{1914F567-25B1-4EC2-B08B-AD9B3E10233C}"/>
          </ac:picMkLst>
        </pc:picChg>
        <pc:picChg chg="del">
          <ac:chgData name="Donnelly, John E CIV" userId="cf2023e4-b51a-4fdc-8419-ebd9084b1c49" providerId="ADAL" clId="{A0616FF2-4DEE-476C-B849-A6BEBBAF4968}" dt="2020-09-09T10:07:36.679" v="20" actId="478"/>
          <ac:picMkLst>
            <pc:docMk/>
            <pc:sldMk cId="2832264000" sldId="1766"/>
            <ac:picMk id="78" creationId="{B4E79DF3-0B99-481E-90C6-289D2383CB4D}"/>
          </ac:picMkLst>
        </pc:picChg>
        <pc:picChg chg="del">
          <ac:chgData name="Donnelly, John E CIV" userId="cf2023e4-b51a-4fdc-8419-ebd9084b1c49" providerId="ADAL" clId="{A0616FF2-4DEE-476C-B849-A6BEBBAF4968}" dt="2020-09-09T10:07:29.322" v="15" actId="478"/>
          <ac:picMkLst>
            <pc:docMk/>
            <pc:sldMk cId="2832264000" sldId="1766"/>
            <ac:picMk id="82" creationId="{813792DE-41CF-4EBD-9840-DF479DFFFB19}"/>
          </ac:picMkLst>
        </pc:picChg>
        <pc:picChg chg="del">
          <ac:chgData name="Donnelly, John E CIV" userId="cf2023e4-b51a-4fdc-8419-ebd9084b1c49" providerId="ADAL" clId="{A0616FF2-4DEE-476C-B849-A6BEBBAF4968}" dt="2020-09-09T10:07:37.334" v="21" actId="478"/>
          <ac:picMkLst>
            <pc:docMk/>
            <pc:sldMk cId="2832264000" sldId="1766"/>
            <ac:picMk id="86" creationId="{DD717156-060A-48C5-92B3-A2BBAE97A713}"/>
          </ac:picMkLst>
        </pc:picChg>
        <pc:picChg chg="del">
          <ac:chgData name="Donnelly, John E CIV" userId="cf2023e4-b51a-4fdc-8419-ebd9084b1c49" providerId="ADAL" clId="{A0616FF2-4DEE-476C-B849-A6BEBBAF4968}" dt="2020-09-09T10:07:38.409" v="22" actId="478"/>
          <ac:picMkLst>
            <pc:docMk/>
            <pc:sldMk cId="2832264000" sldId="1766"/>
            <ac:picMk id="90" creationId="{4F3539EF-F0D7-493C-895E-A00034B79863}"/>
          </ac:picMkLst>
        </pc:picChg>
        <pc:picChg chg="del">
          <ac:chgData name="Donnelly, John E CIV" userId="cf2023e4-b51a-4fdc-8419-ebd9084b1c49" providerId="ADAL" clId="{A0616FF2-4DEE-476C-B849-A6BEBBAF4968}" dt="2020-09-09T10:07:29.322" v="15" actId="478"/>
          <ac:picMkLst>
            <pc:docMk/>
            <pc:sldMk cId="2832264000" sldId="1766"/>
            <ac:picMk id="94" creationId="{1016E8E6-7506-43A0-A54E-6664B9DD38F1}"/>
          </ac:picMkLst>
        </pc:picChg>
        <pc:picChg chg="del">
          <ac:chgData name="Donnelly, John E CIV" userId="cf2023e4-b51a-4fdc-8419-ebd9084b1c49" providerId="ADAL" clId="{A0616FF2-4DEE-476C-B849-A6BEBBAF4968}" dt="2020-09-09T10:07:35.272" v="19" actId="478"/>
          <ac:picMkLst>
            <pc:docMk/>
            <pc:sldMk cId="2832264000" sldId="1766"/>
            <ac:picMk id="98" creationId="{19CC8790-C3EA-470F-9239-8C9493C1407A}"/>
          </ac:picMkLst>
        </pc:picChg>
        <pc:picChg chg="del">
          <ac:chgData name="Donnelly, John E CIV" userId="cf2023e4-b51a-4fdc-8419-ebd9084b1c49" providerId="ADAL" clId="{A0616FF2-4DEE-476C-B849-A6BEBBAF4968}" dt="2020-09-09T10:07:30.926" v="16" actId="478"/>
          <ac:picMkLst>
            <pc:docMk/>
            <pc:sldMk cId="2832264000" sldId="1766"/>
            <ac:picMk id="104" creationId="{FDB3929A-6CA5-4F54-A94E-19B5C3D4FF95}"/>
          </ac:picMkLst>
        </pc:picChg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1979989513" sldId="1769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2303301786" sldId="1770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598130864" sldId="1771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2562767569" sldId="1776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2009537015" sldId="1777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4049512116" sldId="1778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1702083217" sldId="1779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3112542677" sldId="1780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4186338469" sldId="3573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1906183023" sldId="4082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3923239899" sldId="4083"/>
        </pc:sldMkLst>
      </pc:sldChg>
      <pc:sldChg chg="del">
        <pc:chgData name="Donnelly, John E CIV" userId="cf2023e4-b51a-4fdc-8419-ebd9084b1c49" providerId="ADAL" clId="{A0616FF2-4DEE-476C-B849-A6BEBBAF4968}" dt="2020-09-09T10:06:31.925" v="10" actId="47"/>
        <pc:sldMkLst>
          <pc:docMk/>
          <pc:sldMk cId="1355452186" sldId="4518"/>
        </pc:sldMkLst>
      </pc:sldChg>
      <pc:sldChg chg="addSp delSp modSp mod">
        <pc:chgData name="Donnelly, John E CIV" userId="cf2023e4-b51a-4fdc-8419-ebd9084b1c49" providerId="ADAL" clId="{A0616FF2-4DEE-476C-B849-A6BEBBAF4968}" dt="2020-09-09T10:15:18.464" v="153" actId="478"/>
        <pc:sldMkLst>
          <pc:docMk/>
          <pc:sldMk cId="4218745678" sldId="4519"/>
        </pc:sldMkLst>
        <pc:spChg chg="del">
          <ac:chgData name="Donnelly, John E CIV" userId="cf2023e4-b51a-4fdc-8419-ebd9084b1c49" providerId="ADAL" clId="{A0616FF2-4DEE-476C-B849-A6BEBBAF4968}" dt="2020-09-09T10:10:33.959" v="122" actId="478"/>
          <ac:spMkLst>
            <pc:docMk/>
            <pc:sldMk cId="4218745678" sldId="4519"/>
            <ac:spMk id="50" creationId="{B77006DD-738D-4A99-AC7F-C444DC7226CF}"/>
          </ac:spMkLst>
        </pc:spChg>
        <pc:spChg chg="del mod">
          <ac:chgData name="Donnelly, John E CIV" userId="cf2023e4-b51a-4fdc-8419-ebd9084b1c49" providerId="ADAL" clId="{A0616FF2-4DEE-476C-B849-A6BEBBAF4968}" dt="2020-09-09T10:10:54.629" v="132" actId="478"/>
          <ac:spMkLst>
            <pc:docMk/>
            <pc:sldMk cId="4218745678" sldId="4519"/>
            <ac:spMk id="57" creationId="{DF2D9D2B-8438-4923-A047-AEE554B2A3C1}"/>
          </ac:spMkLst>
        </pc:spChg>
        <pc:spChg chg="del">
          <ac:chgData name="Donnelly, John E CIV" userId="cf2023e4-b51a-4fdc-8419-ebd9084b1c49" providerId="ADAL" clId="{A0616FF2-4DEE-476C-B849-A6BEBBAF4968}" dt="2020-09-09T10:10:56.333" v="133" actId="478"/>
          <ac:spMkLst>
            <pc:docMk/>
            <pc:sldMk cId="4218745678" sldId="4519"/>
            <ac:spMk id="59" creationId="{FAF38490-4369-4ECD-A58A-BD95A5DB95D8}"/>
          </ac:spMkLst>
        </pc:spChg>
        <pc:spChg chg="del">
          <ac:chgData name="Donnelly, John E CIV" userId="cf2023e4-b51a-4fdc-8419-ebd9084b1c49" providerId="ADAL" clId="{A0616FF2-4DEE-476C-B849-A6BEBBAF4968}" dt="2020-09-09T10:10:45.708" v="126" actId="478"/>
          <ac:spMkLst>
            <pc:docMk/>
            <pc:sldMk cId="4218745678" sldId="4519"/>
            <ac:spMk id="63" creationId="{2CF33725-5578-4647-93D0-C25661CEC45C}"/>
          </ac:spMkLst>
        </pc:spChg>
        <pc:spChg chg="del">
          <ac:chgData name="Donnelly, John E CIV" userId="cf2023e4-b51a-4fdc-8419-ebd9084b1c49" providerId="ADAL" clId="{A0616FF2-4DEE-476C-B849-A6BEBBAF4968}" dt="2020-09-09T10:10:59.812" v="136" actId="478"/>
          <ac:spMkLst>
            <pc:docMk/>
            <pc:sldMk cId="4218745678" sldId="4519"/>
            <ac:spMk id="67" creationId="{9CA572DF-D9C0-413D-943E-7EA58997292A}"/>
          </ac:spMkLst>
        </pc:spChg>
        <pc:spChg chg="del">
          <ac:chgData name="Donnelly, John E CIV" userId="cf2023e4-b51a-4fdc-8419-ebd9084b1c49" providerId="ADAL" clId="{A0616FF2-4DEE-476C-B849-A6BEBBAF4968}" dt="2020-09-09T10:11:07.596" v="140" actId="478"/>
          <ac:spMkLst>
            <pc:docMk/>
            <pc:sldMk cId="4218745678" sldId="4519"/>
            <ac:spMk id="70" creationId="{F0DB6612-8139-4D48-8E32-D92B70B8FC12}"/>
          </ac:spMkLst>
        </pc:spChg>
        <pc:spChg chg="del">
          <ac:chgData name="Donnelly, John E CIV" userId="cf2023e4-b51a-4fdc-8419-ebd9084b1c49" providerId="ADAL" clId="{A0616FF2-4DEE-476C-B849-A6BEBBAF4968}" dt="2020-09-09T10:11:13.034" v="144" actId="478"/>
          <ac:spMkLst>
            <pc:docMk/>
            <pc:sldMk cId="4218745678" sldId="4519"/>
            <ac:spMk id="81" creationId="{5D56FC34-1248-4C1B-8595-B88858CE269E}"/>
          </ac:spMkLst>
        </pc:spChg>
        <pc:spChg chg="del">
          <ac:chgData name="Donnelly, John E CIV" userId="cf2023e4-b51a-4fdc-8419-ebd9084b1c49" providerId="ADAL" clId="{A0616FF2-4DEE-476C-B849-A6BEBBAF4968}" dt="2020-09-09T10:11:14.577" v="145" actId="478"/>
          <ac:spMkLst>
            <pc:docMk/>
            <pc:sldMk cId="4218745678" sldId="4519"/>
            <ac:spMk id="83" creationId="{C57A9938-773C-48DA-97E4-98B004E4A6D3}"/>
          </ac:spMkLst>
        </pc:spChg>
        <pc:spChg chg="del">
          <ac:chgData name="Donnelly, John E CIV" userId="cf2023e4-b51a-4fdc-8419-ebd9084b1c49" providerId="ADAL" clId="{A0616FF2-4DEE-476C-B849-A6BEBBAF4968}" dt="2020-09-09T10:11:10.366" v="142" actId="478"/>
          <ac:spMkLst>
            <pc:docMk/>
            <pc:sldMk cId="4218745678" sldId="4519"/>
            <ac:spMk id="85" creationId="{98B4B2A1-7AD1-42E1-B09B-CBBE29C53EF6}"/>
          </ac:spMkLst>
        </pc:spChg>
        <pc:spChg chg="del">
          <ac:chgData name="Donnelly, John E CIV" userId="cf2023e4-b51a-4fdc-8419-ebd9084b1c49" providerId="ADAL" clId="{A0616FF2-4DEE-476C-B849-A6BEBBAF4968}" dt="2020-09-09T10:05:17.433" v="0" actId="478"/>
          <ac:spMkLst>
            <pc:docMk/>
            <pc:sldMk cId="4218745678" sldId="4519"/>
            <ac:spMk id="96" creationId="{8C7E6E22-40B2-4D20-A7D6-7660F4E61054}"/>
          </ac:spMkLst>
        </pc:spChg>
        <pc:spChg chg="del">
          <ac:chgData name="Donnelly, John E CIV" userId="cf2023e4-b51a-4fdc-8419-ebd9084b1c49" providerId="ADAL" clId="{A0616FF2-4DEE-476C-B849-A6BEBBAF4968}" dt="2020-09-09T10:15:18.464" v="153" actId="478"/>
          <ac:spMkLst>
            <pc:docMk/>
            <pc:sldMk cId="4218745678" sldId="4519"/>
            <ac:spMk id="100" creationId="{515826F4-943B-4415-AFF6-266B3D136895}"/>
          </ac:spMkLst>
        </pc:spChg>
        <pc:spChg chg="del">
          <ac:chgData name="Donnelly, John E CIV" userId="cf2023e4-b51a-4fdc-8419-ebd9084b1c49" providerId="ADAL" clId="{A0616FF2-4DEE-476C-B849-A6BEBBAF4968}" dt="2020-09-09T10:05:23.949" v="1" actId="478"/>
          <ac:spMkLst>
            <pc:docMk/>
            <pc:sldMk cId="4218745678" sldId="4519"/>
            <ac:spMk id="101" creationId="{915212BA-6D4C-4620-8707-D5567F9DEAC2}"/>
          </ac:spMkLst>
        </pc:spChg>
        <pc:spChg chg="del">
          <ac:chgData name="Donnelly, John E CIV" userId="cf2023e4-b51a-4fdc-8419-ebd9084b1c49" providerId="ADAL" clId="{A0616FF2-4DEE-476C-B849-A6BEBBAF4968}" dt="2020-09-09T10:10:33.959" v="122" actId="478"/>
          <ac:spMkLst>
            <pc:docMk/>
            <pc:sldMk cId="4218745678" sldId="4519"/>
            <ac:spMk id="102" creationId="{5890D858-F1F5-4548-BF90-F9633B306420}"/>
          </ac:spMkLst>
        </pc:spChg>
        <pc:spChg chg="del">
          <ac:chgData name="Donnelly, John E CIV" userId="cf2023e4-b51a-4fdc-8419-ebd9084b1c49" providerId="ADAL" clId="{A0616FF2-4DEE-476C-B849-A6BEBBAF4968}" dt="2020-09-09T10:10:33.959" v="122" actId="478"/>
          <ac:spMkLst>
            <pc:docMk/>
            <pc:sldMk cId="4218745678" sldId="4519"/>
            <ac:spMk id="103" creationId="{16BAE5B7-F52E-43C6-94E3-491801F96F68}"/>
          </ac:spMkLst>
        </pc:spChg>
        <pc:spChg chg="del">
          <ac:chgData name="Donnelly, John E CIV" userId="cf2023e4-b51a-4fdc-8419-ebd9084b1c49" providerId="ADAL" clId="{A0616FF2-4DEE-476C-B849-A6BEBBAF4968}" dt="2020-09-09T10:10:35.742" v="123" actId="478"/>
          <ac:spMkLst>
            <pc:docMk/>
            <pc:sldMk cId="4218745678" sldId="4519"/>
            <ac:spMk id="104" creationId="{7E17B3FB-0F64-49BB-AD56-7DDFEC9EC325}"/>
          </ac:spMkLst>
        </pc:spChg>
        <pc:spChg chg="del">
          <ac:chgData name="Donnelly, John E CIV" userId="cf2023e4-b51a-4fdc-8419-ebd9084b1c49" providerId="ADAL" clId="{A0616FF2-4DEE-476C-B849-A6BEBBAF4968}" dt="2020-09-09T10:10:41.387" v="125" actId="478"/>
          <ac:spMkLst>
            <pc:docMk/>
            <pc:sldMk cId="4218745678" sldId="4519"/>
            <ac:spMk id="105" creationId="{D46E5653-9172-4171-9FD7-D642F8B1BEF6}"/>
          </ac:spMkLst>
        </pc:spChg>
        <pc:spChg chg="del">
          <ac:chgData name="Donnelly, John E CIV" userId="cf2023e4-b51a-4fdc-8419-ebd9084b1c49" providerId="ADAL" clId="{A0616FF2-4DEE-476C-B849-A6BEBBAF4968}" dt="2020-09-09T10:10:37.842" v="124" actId="478"/>
          <ac:spMkLst>
            <pc:docMk/>
            <pc:sldMk cId="4218745678" sldId="4519"/>
            <ac:spMk id="106" creationId="{AA3C80C8-6377-472A-B302-32BC928D30F4}"/>
          </ac:spMkLst>
        </pc:spChg>
        <pc:spChg chg="del">
          <ac:chgData name="Donnelly, John E CIV" userId="cf2023e4-b51a-4fdc-8419-ebd9084b1c49" providerId="ADAL" clId="{A0616FF2-4DEE-476C-B849-A6BEBBAF4968}" dt="2020-09-09T10:10:33.959" v="122" actId="478"/>
          <ac:spMkLst>
            <pc:docMk/>
            <pc:sldMk cId="4218745678" sldId="4519"/>
            <ac:spMk id="110" creationId="{A52EF672-B74E-433A-8B35-148F44C814D3}"/>
          </ac:spMkLst>
        </pc:spChg>
        <pc:spChg chg="del">
          <ac:chgData name="Donnelly, John E CIV" userId="cf2023e4-b51a-4fdc-8419-ebd9084b1c49" providerId="ADAL" clId="{A0616FF2-4DEE-476C-B849-A6BEBBAF4968}" dt="2020-09-09T10:11:03.979" v="138" actId="478"/>
          <ac:spMkLst>
            <pc:docMk/>
            <pc:sldMk cId="4218745678" sldId="4519"/>
            <ac:spMk id="133" creationId="{0B9F7F89-E010-4143-8686-CD163C873E09}"/>
          </ac:spMkLst>
        </pc:spChg>
        <pc:spChg chg="del">
          <ac:chgData name="Donnelly, John E CIV" userId="cf2023e4-b51a-4fdc-8419-ebd9084b1c49" providerId="ADAL" clId="{A0616FF2-4DEE-476C-B849-A6BEBBAF4968}" dt="2020-09-09T10:05:17.433" v="0" actId="478"/>
          <ac:spMkLst>
            <pc:docMk/>
            <pc:sldMk cId="4218745678" sldId="4519"/>
            <ac:spMk id="137" creationId="{1E7710E5-240F-4C63-AE6A-5CE9F3006F52}"/>
          </ac:spMkLst>
        </pc:spChg>
        <pc:spChg chg="del mod">
          <ac:chgData name="Donnelly, John E CIV" userId="cf2023e4-b51a-4fdc-8419-ebd9084b1c49" providerId="ADAL" clId="{A0616FF2-4DEE-476C-B849-A6BEBBAF4968}" dt="2020-09-09T10:11:19.671" v="148" actId="478"/>
          <ac:spMkLst>
            <pc:docMk/>
            <pc:sldMk cId="4218745678" sldId="4519"/>
            <ac:spMk id="141" creationId="{ED101491-7219-473E-8B80-3826D353965D}"/>
          </ac:spMkLst>
        </pc:spChg>
        <pc:spChg chg="del">
          <ac:chgData name="Donnelly, John E CIV" userId="cf2023e4-b51a-4fdc-8419-ebd9084b1c49" providerId="ADAL" clId="{A0616FF2-4DEE-476C-B849-A6BEBBAF4968}" dt="2020-09-09T10:11:23.864" v="151" actId="478"/>
          <ac:spMkLst>
            <pc:docMk/>
            <pc:sldMk cId="4218745678" sldId="4519"/>
            <ac:spMk id="145" creationId="{465513A3-467A-47C9-B02E-F339128763A7}"/>
          </ac:spMkLst>
        </pc:spChg>
        <pc:spChg chg="del">
          <ac:chgData name="Donnelly, John E CIV" userId="cf2023e4-b51a-4fdc-8419-ebd9084b1c49" providerId="ADAL" clId="{A0616FF2-4DEE-476C-B849-A6BEBBAF4968}" dt="2020-09-09T10:05:17.433" v="0" actId="478"/>
          <ac:spMkLst>
            <pc:docMk/>
            <pc:sldMk cId="4218745678" sldId="4519"/>
            <ac:spMk id="149" creationId="{FF433D14-999C-406B-A379-8F5A7C82923B}"/>
          </ac:spMkLst>
        </pc:spChg>
        <pc:spChg chg="del">
          <ac:chgData name="Donnelly, John E CIV" userId="cf2023e4-b51a-4fdc-8419-ebd9084b1c49" providerId="ADAL" clId="{A0616FF2-4DEE-476C-B849-A6BEBBAF4968}" dt="2020-09-09T10:05:17.433" v="0" actId="478"/>
          <ac:spMkLst>
            <pc:docMk/>
            <pc:sldMk cId="4218745678" sldId="4519"/>
            <ac:spMk id="151" creationId="{32F0C166-06F9-4336-A52C-7B344C31A03F}"/>
          </ac:spMkLst>
        </pc:spChg>
        <pc:spChg chg="del">
          <ac:chgData name="Donnelly, John E CIV" userId="cf2023e4-b51a-4fdc-8419-ebd9084b1c49" providerId="ADAL" clId="{A0616FF2-4DEE-476C-B849-A6BEBBAF4968}" dt="2020-09-09T10:11:21.897" v="149" actId="478"/>
          <ac:spMkLst>
            <pc:docMk/>
            <pc:sldMk cId="4218745678" sldId="4519"/>
            <ac:spMk id="157" creationId="{5F0D97BB-894D-4C43-BA18-CD890FBFEF96}"/>
          </ac:spMkLst>
        </pc:spChg>
        <pc:grpChg chg="del">
          <ac:chgData name="Donnelly, John E CIV" userId="cf2023e4-b51a-4fdc-8419-ebd9084b1c49" providerId="ADAL" clId="{A0616FF2-4DEE-476C-B849-A6BEBBAF4968}" dt="2020-09-09T10:05:17.433" v="0" actId="478"/>
          <ac:grpSpMkLst>
            <pc:docMk/>
            <pc:sldMk cId="4218745678" sldId="4519"/>
            <ac:grpSpMk id="5" creationId="{0B8F304A-CF86-494E-810F-E6AB1619709A}"/>
          </ac:grpSpMkLst>
        </pc:grpChg>
        <pc:grpChg chg="del">
          <ac:chgData name="Donnelly, John E CIV" userId="cf2023e4-b51a-4fdc-8419-ebd9084b1c49" providerId="ADAL" clId="{A0616FF2-4DEE-476C-B849-A6BEBBAF4968}" dt="2020-09-09T10:05:17.433" v="0" actId="478"/>
          <ac:grpSpMkLst>
            <pc:docMk/>
            <pc:sldMk cId="4218745678" sldId="4519"/>
            <ac:grpSpMk id="14" creationId="{B4C0A45F-7FC6-41E2-9C92-D42ADB5C3B03}"/>
          </ac:grpSpMkLst>
        </pc:grpChg>
        <pc:grpChg chg="del">
          <ac:chgData name="Donnelly, John E CIV" userId="cf2023e4-b51a-4fdc-8419-ebd9084b1c49" providerId="ADAL" clId="{A0616FF2-4DEE-476C-B849-A6BEBBAF4968}" dt="2020-09-09T10:05:17.433" v="0" actId="478"/>
          <ac:grpSpMkLst>
            <pc:docMk/>
            <pc:sldMk cId="4218745678" sldId="4519"/>
            <ac:grpSpMk id="22" creationId="{EE7DB0B5-2FEA-4521-AF58-D77F8F36405B}"/>
          </ac:grpSpMkLst>
        </pc:grpChg>
        <pc:graphicFrameChg chg="add del">
          <ac:chgData name="Donnelly, John E CIV" userId="cf2023e4-b51a-4fdc-8419-ebd9084b1c49" providerId="ADAL" clId="{A0616FF2-4DEE-476C-B849-A6BEBBAF4968}" dt="2020-09-09T10:10:51.743" v="130" actId="478"/>
          <ac:graphicFrameMkLst>
            <pc:docMk/>
            <pc:sldMk cId="4218745678" sldId="4519"/>
            <ac:graphicFrameMk id="3" creationId="{1C85088E-B0EF-4AA0-B7CA-6EB0E4F48FEE}"/>
          </ac:graphicFrameMkLst>
        </pc:graphicFrameChg>
        <pc:picChg chg="del">
          <ac:chgData name="Donnelly, John E CIV" userId="cf2023e4-b51a-4fdc-8419-ebd9084b1c49" providerId="ADAL" clId="{A0616FF2-4DEE-476C-B849-A6BEBBAF4968}" dt="2020-09-09T10:10:57.438" v="134" actId="478"/>
          <ac:picMkLst>
            <pc:docMk/>
            <pc:sldMk cId="4218745678" sldId="4519"/>
            <ac:picMk id="61" creationId="{1934C6B5-A0B4-45F8-8C75-EC78A6A1451E}"/>
          </ac:picMkLst>
        </pc:picChg>
        <pc:picChg chg="del">
          <ac:chgData name="Donnelly, John E CIV" userId="cf2023e4-b51a-4fdc-8419-ebd9084b1c49" providerId="ADAL" clId="{A0616FF2-4DEE-476C-B849-A6BEBBAF4968}" dt="2020-09-09T10:10:58.291" v="135" actId="478"/>
          <ac:picMkLst>
            <pc:docMk/>
            <pc:sldMk cId="4218745678" sldId="4519"/>
            <ac:picMk id="62" creationId="{3BFF7DA0-078C-4D9B-B12A-CCFCF55EA8C5}"/>
          </ac:picMkLst>
        </pc:picChg>
        <pc:picChg chg="del">
          <ac:chgData name="Donnelly, John E CIV" userId="cf2023e4-b51a-4fdc-8419-ebd9084b1c49" providerId="ADAL" clId="{A0616FF2-4DEE-476C-B849-A6BEBBAF4968}" dt="2020-09-09T10:10:46.662" v="127" actId="478"/>
          <ac:picMkLst>
            <pc:docMk/>
            <pc:sldMk cId="4218745678" sldId="4519"/>
            <ac:picMk id="66" creationId="{73673122-F885-43CF-82E6-6A1D11755CA6}"/>
          </ac:picMkLst>
        </pc:picChg>
        <pc:picChg chg="del">
          <ac:chgData name="Donnelly, John E CIV" userId="cf2023e4-b51a-4fdc-8419-ebd9084b1c49" providerId="ADAL" clId="{A0616FF2-4DEE-476C-B849-A6BEBBAF4968}" dt="2020-09-09T10:11:01.158" v="137" actId="478"/>
          <ac:picMkLst>
            <pc:docMk/>
            <pc:sldMk cId="4218745678" sldId="4519"/>
            <ac:picMk id="69" creationId="{7B51C2F1-258C-4C31-8315-C32AE2DDBAAB}"/>
          </ac:picMkLst>
        </pc:picChg>
        <pc:picChg chg="del">
          <ac:chgData name="Donnelly, John E CIV" userId="cf2023e4-b51a-4fdc-8419-ebd9084b1c49" providerId="ADAL" clId="{A0616FF2-4DEE-476C-B849-A6BEBBAF4968}" dt="2020-09-09T10:11:08.835" v="141" actId="478"/>
          <ac:picMkLst>
            <pc:docMk/>
            <pc:sldMk cId="4218745678" sldId="4519"/>
            <ac:picMk id="80" creationId="{9247E979-0F0A-41A7-B8EA-F6FF80DD72BF}"/>
          </ac:picMkLst>
        </pc:picChg>
        <pc:picChg chg="del">
          <ac:chgData name="Donnelly, John E CIV" userId="cf2023e4-b51a-4fdc-8419-ebd9084b1c49" providerId="ADAL" clId="{A0616FF2-4DEE-476C-B849-A6BEBBAF4968}" dt="2020-09-09T10:10:33.959" v="122" actId="478"/>
          <ac:picMkLst>
            <pc:docMk/>
            <pc:sldMk cId="4218745678" sldId="4519"/>
            <ac:picMk id="88" creationId="{AC26DB7F-EA8A-4F38-9B5B-E4009BF19F32}"/>
          </ac:picMkLst>
        </pc:picChg>
        <pc:picChg chg="del">
          <ac:chgData name="Donnelly, John E CIV" userId="cf2023e4-b51a-4fdc-8419-ebd9084b1c49" providerId="ADAL" clId="{A0616FF2-4DEE-476C-B849-A6BEBBAF4968}" dt="2020-09-09T10:11:15.807" v="146" actId="478"/>
          <ac:picMkLst>
            <pc:docMk/>
            <pc:sldMk cId="4218745678" sldId="4519"/>
            <ac:picMk id="91" creationId="{C7C22F03-BC64-41E6-8B39-75B5B6E20706}"/>
          </ac:picMkLst>
        </pc:picChg>
        <pc:picChg chg="del">
          <ac:chgData name="Donnelly, John E CIV" userId="cf2023e4-b51a-4fdc-8419-ebd9084b1c49" providerId="ADAL" clId="{A0616FF2-4DEE-476C-B849-A6BEBBAF4968}" dt="2020-09-09T10:11:11.866" v="143" actId="478"/>
          <ac:picMkLst>
            <pc:docMk/>
            <pc:sldMk cId="4218745678" sldId="4519"/>
            <ac:picMk id="97" creationId="{2C3FFE72-B123-4523-9F17-81809D3C5B11}"/>
          </ac:picMkLst>
        </pc:picChg>
        <pc:picChg chg="del">
          <ac:chgData name="Donnelly, John E CIV" userId="cf2023e4-b51a-4fdc-8419-ebd9084b1c49" providerId="ADAL" clId="{A0616FF2-4DEE-476C-B849-A6BEBBAF4968}" dt="2020-09-09T10:10:33.959" v="122" actId="478"/>
          <ac:picMkLst>
            <pc:docMk/>
            <pc:sldMk cId="4218745678" sldId="4519"/>
            <ac:picMk id="98" creationId="{09A78833-68CC-44FC-9EF2-FF355FD29623}"/>
          </ac:picMkLst>
        </pc:picChg>
        <pc:picChg chg="del">
          <ac:chgData name="Donnelly, John E CIV" userId="cf2023e4-b51a-4fdc-8419-ebd9084b1c49" providerId="ADAL" clId="{A0616FF2-4DEE-476C-B849-A6BEBBAF4968}" dt="2020-09-09T10:10:33.959" v="122" actId="478"/>
          <ac:picMkLst>
            <pc:docMk/>
            <pc:sldMk cId="4218745678" sldId="4519"/>
            <ac:picMk id="107" creationId="{3FF5F592-33C9-4AF7-B3C1-74DA2F04926A}"/>
          </ac:picMkLst>
        </pc:picChg>
        <pc:picChg chg="del">
          <ac:chgData name="Donnelly, John E CIV" userId="cf2023e4-b51a-4fdc-8419-ebd9084b1c49" providerId="ADAL" clId="{A0616FF2-4DEE-476C-B849-A6BEBBAF4968}" dt="2020-09-09T10:10:41.387" v="125" actId="478"/>
          <ac:picMkLst>
            <pc:docMk/>
            <pc:sldMk cId="4218745678" sldId="4519"/>
            <ac:picMk id="108" creationId="{FC0D037B-3908-4E80-9EFB-375C4F137E2E}"/>
          </ac:picMkLst>
        </pc:picChg>
        <pc:picChg chg="del">
          <ac:chgData name="Donnelly, John E CIV" userId="cf2023e4-b51a-4fdc-8419-ebd9084b1c49" providerId="ADAL" clId="{A0616FF2-4DEE-476C-B849-A6BEBBAF4968}" dt="2020-09-09T10:10:33.959" v="122" actId="478"/>
          <ac:picMkLst>
            <pc:docMk/>
            <pc:sldMk cId="4218745678" sldId="4519"/>
            <ac:picMk id="109" creationId="{79A6AAE8-A85E-4648-A24C-5B0C1A9CA6A7}"/>
          </ac:picMkLst>
        </pc:picChg>
        <pc:picChg chg="del">
          <ac:chgData name="Donnelly, John E CIV" userId="cf2023e4-b51a-4fdc-8419-ebd9084b1c49" providerId="ADAL" clId="{A0616FF2-4DEE-476C-B849-A6BEBBAF4968}" dt="2020-09-09T10:10:33.959" v="122" actId="478"/>
          <ac:picMkLst>
            <pc:docMk/>
            <pc:sldMk cId="4218745678" sldId="4519"/>
            <ac:picMk id="111" creationId="{A32FF213-9814-4A91-BE04-8A1C63BF4FBC}"/>
          </ac:picMkLst>
        </pc:picChg>
        <pc:picChg chg="del">
          <ac:chgData name="Donnelly, John E CIV" userId="cf2023e4-b51a-4fdc-8419-ebd9084b1c49" providerId="ADAL" clId="{A0616FF2-4DEE-476C-B849-A6BEBBAF4968}" dt="2020-09-09T10:10:33.959" v="122" actId="478"/>
          <ac:picMkLst>
            <pc:docMk/>
            <pc:sldMk cId="4218745678" sldId="4519"/>
            <ac:picMk id="112" creationId="{B6FCDF5B-D434-444F-A335-F6F71377C9D7}"/>
          </ac:picMkLst>
        </pc:picChg>
        <pc:picChg chg="del">
          <ac:chgData name="Donnelly, John E CIV" userId="cf2023e4-b51a-4fdc-8419-ebd9084b1c49" providerId="ADAL" clId="{A0616FF2-4DEE-476C-B849-A6BEBBAF4968}" dt="2020-09-09T10:11:05.319" v="139" actId="478"/>
          <ac:picMkLst>
            <pc:docMk/>
            <pc:sldMk cId="4218745678" sldId="4519"/>
            <ac:picMk id="135" creationId="{110DE7AF-67F1-4401-AF99-C788D3CF9617}"/>
          </ac:picMkLst>
        </pc:picChg>
        <pc:picChg chg="del">
          <ac:chgData name="Donnelly, John E CIV" userId="cf2023e4-b51a-4fdc-8419-ebd9084b1c49" providerId="ADAL" clId="{A0616FF2-4DEE-476C-B849-A6BEBBAF4968}" dt="2020-09-09T10:05:17.433" v="0" actId="478"/>
          <ac:picMkLst>
            <pc:docMk/>
            <pc:sldMk cId="4218745678" sldId="4519"/>
            <ac:picMk id="139" creationId="{D81BE735-4690-4CB5-AE2E-90C4F95F247F}"/>
          </ac:picMkLst>
        </pc:picChg>
        <pc:picChg chg="del">
          <ac:chgData name="Donnelly, John E CIV" userId="cf2023e4-b51a-4fdc-8419-ebd9084b1c49" providerId="ADAL" clId="{A0616FF2-4DEE-476C-B849-A6BEBBAF4968}" dt="2020-09-09T10:11:22.979" v="150" actId="478"/>
          <ac:picMkLst>
            <pc:docMk/>
            <pc:sldMk cId="4218745678" sldId="4519"/>
            <ac:picMk id="143" creationId="{A1CAD93A-3A03-4843-AE72-7B2663F31D0C}"/>
          </ac:picMkLst>
        </pc:picChg>
        <pc:picChg chg="del">
          <ac:chgData name="Donnelly, John E CIV" userId="cf2023e4-b51a-4fdc-8419-ebd9084b1c49" providerId="ADAL" clId="{A0616FF2-4DEE-476C-B849-A6BEBBAF4968}" dt="2020-09-09T10:11:25.051" v="152" actId="478"/>
          <ac:picMkLst>
            <pc:docMk/>
            <pc:sldMk cId="4218745678" sldId="4519"/>
            <ac:picMk id="147" creationId="{CE496F21-9FFB-4107-A0A0-545D2E46C3C2}"/>
          </ac:picMkLst>
        </pc:picChg>
        <pc:picChg chg="del">
          <ac:chgData name="Donnelly, John E CIV" userId="cf2023e4-b51a-4fdc-8419-ebd9084b1c49" providerId="ADAL" clId="{A0616FF2-4DEE-476C-B849-A6BEBBAF4968}" dt="2020-09-09T10:05:17.433" v="0" actId="478"/>
          <ac:picMkLst>
            <pc:docMk/>
            <pc:sldMk cId="4218745678" sldId="4519"/>
            <ac:picMk id="153" creationId="{D17E505C-71CE-4F81-9AB5-4499CA866488}"/>
          </ac:picMkLst>
        </pc:picChg>
        <pc:picChg chg="del">
          <ac:chgData name="Donnelly, John E CIV" userId="cf2023e4-b51a-4fdc-8419-ebd9084b1c49" providerId="ADAL" clId="{A0616FF2-4DEE-476C-B849-A6BEBBAF4968}" dt="2020-09-09T10:05:17.433" v="0" actId="478"/>
          <ac:picMkLst>
            <pc:docMk/>
            <pc:sldMk cId="4218745678" sldId="4519"/>
            <ac:picMk id="155" creationId="{DB75A02F-0F76-4CA6-A136-13A32332C8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9"/>
            <a:ext cx="3012328" cy="463696"/>
          </a:xfrm>
          <a:prstGeom prst="rect">
            <a:avLst/>
          </a:prstGeom>
        </p:spPr>
        <p:txBody>
          <a:bodyPr vert="horz" lIns="90649" tIns="45330" rIns="90649" bIns="45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84" y="9"/>
            <a:ext cx="3012328" cy="463696"/>
          </a:xfrm>
          <a:prstGeom prst="rect">
            <a:avLst/>
          </a:prstGeom>
        </p:spPr>
        <p:txBody>
          <a:bodyPr vert="horz" lIns="90649" tIns="45330" rIns="90649" bIns="45330" rtlCol="0"/>
          <a:lstStyle>
            <a:lvl1pPr algn="r">
              <a:defRPr sz="1200"/>
            </a:lvl1pPr>
          </a:lstStyle>
          <a:p>
            <a:fld id="{8B9056DB-210B-4804-8C38-AC3B6EF3587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772389"/>
            <a:ext cx="3012328" cy="463696"/>
          </a:xfrm>
          <a:prstGeom prst="rect">
            <a:avLst/>
          </a:prstGeom>
        </p:spPr>
        <p:txBody>
          <a:bodyPr vert="horz" lIns="90649" tIns="45330" rIns="90649" bIns="453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84" y="8772389"/>
            <a:ext cx="3012328" cy="463696"/>
          </a:xfrm>
          <a:prstGeom prst="rect">
            <a:avLst/>
          </a:prstGeom>
        </p:spPr>
        <p:txBody>
          <a:bodyPr vert="horz" lIns="90649" tIns="45330" rIns="90649" bIns="45330" rtlCol="0" anchor="b"/>
          <a:lstStyle>
            <a:lvl1pPr algn="r">
              <a:defRPr sz="1200"/>
            </a:lvl1pPr>
          </a:lstStyle>
          <a:p>
            <a:fld id="{5AEA4639-F41B-493A-A4AA-C227411F2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3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" y="13"/>
            <a:ext cx="3012328" cy="463696"/>
          </a:xfrm>
          <a:prstGeom prst="rect">
            <a:avLst/>
          </a:prstGeom>
        </p:spPr>
        <p:txBody>
          <a:bodyPr vert="horz" lIns="90622" tIns="45318" rIns="90622" bIns="45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87" y="13"/>
            <a:ext cx="3012328" cy="463696"/>
          </a:xfrm>
          <a:prstGeom prst="rect">
            <a:avLst/>
          </a:prstGeom>
        </p:spPr>
        <p:txBody>
          <a:bodyPr vert="horz" lIns="90622" tIns="45318" rIns="90622" bIns="45318" rtlCol="0"/>
          <a:lstStyle>
            <a:lvl1pPr algn="r">
              <a:defRPr sz="1200"/>
            </a:lvl1pPr>
          </a:lstStyle>
          <a:p>
            <a:fld id="{5CE92866-9B79-4747-A4DA-8A596B464AA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2" tIns="45318" rIns="90622" bIns="45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444562"/>
            <a:ext cx="5558801" cy="3637019"/>
          </a:xfrm>
          <a:prstGeom prst="rect">
            <a:avLst/>
          </a:prstGeom>
        </p:spPr>
        <p:txBody>
          <a:bodyPr vert="horz" lIns="90622" tIns="45318" rIns="90622" bIns="45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" y="8772392"/>
            <a:ext cx="3012328" cy="463696"/>
          </a:xfrm>
          <a:prstGeom prst="rect">
            <a:avLst/>
          </a:prstGeom>
        </p:spPr>
        <p:txBody>
          <a:bodyPr vert="horz" lIns="90622" tIns="45318" rIns="90622" bIns="45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87" y="8772392"/>
            <a:ext cx="3012328" cy="463696"/>
          </a:xfrm>
          <a:prstGeom prst="rect">
            <a:avLst/>
          </a:prstGeom>
        </p:spPr>
        <p:txBody>
          <a:bodyPr vert="horz" lIns="90622" tIns="45318" rIns="90622" bIns="45318" rtlCol="0" anchor="b"/>
          <a:lstStyle>
            <a:lvl1pPr algn="r">
              <a:defRPr sz="1200"/>
            </a:lvl1pPr>
          </a:lstStyle>
          <a:p>
            <a:fld id="{1F2DB9D5-D72F-4CE2-812C-A8F8839A9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DB9D5-D72F-4CE2-812C-A8F8839A9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9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0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1155700"/>
            <a:ext cx="4160838" cy="3122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478E3-6156-4D3C-B613-508DC204B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8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DB9D5-D72F-4CE2-812C-A8F8839A9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2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DB9D5-D72F-4CE2-812C-A8F8839A9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DB9D5-D72F-4CE2-812C-A8F8839A9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8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8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807230"/>
      </p:ext>
    </p:extLst>
  </p:cSld>
  <p:clrMapOvr>
    <a:masterClrMapping/>
  </p:clrMapOvr>
  <p:transition spd="slow"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6596C0-4EB5-44D8-9FD5-DB35DE6FD6E8}" type="datetimeFigureOut"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9/9/2020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E1115A-9A80-43CD-B877-82972A624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75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963" y="1423990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1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478871-A64D-4927-838B-3CF3EF0B412F}" type="datetimeFigureOut"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9/9/2020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E3AA9D-E94F-433F-B80D-8DE7F77E2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282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028535" y="1"/>
            <a:ext cx="5131339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53626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5194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28535" y="1"/>
            <a:ext cx="5131339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927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133475"/>
            <a:ext cx="4265613" cy="53562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1133475"/>
            <a:ext cx="4265612" cy="53562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028535" y="1"/>
            <a:ext cx="5131339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422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028535" y="1"/>
            <a:ext cx="5131339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3420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BE83-10CC-4013-B3C3-13773B4B26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FFDD-1565-4254-B127-18BC8CF6A671}" type="slidenum">
              <a:rPr lang="en-GB" sz="1800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sz="1800" b="0">
              <a:solidFill>
                <a:prstClr val="black"/>
              </a:solidFill>
            </a:endParaRPr>
          </a:p>
        </p:txBody>
      </p:sp>
      <p:sp>
        <p:nvSpPr>
          <p:cNvPr id="11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28903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</a:endParaRPr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-8022" y="1463675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8" descr="NATO Ambl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9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405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173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  <a:lvl4pPr marL="1600200" indent="-228600">
              <a:buFont typeface="Wingdings" panose="05000000000000000000" pitchFamily="2" charset="2"/>
              <a:buChar char="q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32AB-B629-4CEF-893E-77F931197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8021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1747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3BE83-10CC-4013-B3C3-13773B4B262E}" type="datetimeFigureOut">
              <a:rPr lang="en-US" sz="1400" b="1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9/9/2020</a:t>
            </a:fld>
            <a:endParaRPr lang="en-GB" sz="1400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7FFDD-1565-4254-B127-18BC8CF6A671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28903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-8022" y="1463675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" name="Picture 38" descr="NATO Ambl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90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7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173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6"/>
            <a:ext cx="8229600" cy="5001419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  <a:lvl4pPr marL="1600200" indent="-228600">
              <a:buFont typeface="Wingdings" panose="05000000000000000000" pitchFamily="2" charset="2"/>
              <a:buChar char="q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E32AB-B629-4CEF-893E-77F931197AE3}" type="datetimeFigureOut">
              <a:rPr lang="en-US" sz="1400" b="1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9/9/2020</a:t>
            </a:fld>
            <a:endParaRPr lang="en-GB" sz="1400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8020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83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BE83-10CC-4013-B3C3-13773B4B26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FFDD-1565-4254-B127-18BC8CF6A67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28903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-8022" y="1463675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8" descr="NATO Ambl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90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6852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173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6"/>
            <a:ext cx="8229600" cy="5001419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  <a:lvl4pPr marL="1600200" indent="-228600">
              <a:buFont typeface="Wingdings" panose="05000000000000000000" pitchFamily="2" charset="2"/>
              <a:buChar char="q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32AB-B629-4CEF-893E-77F931197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8020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438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BE83-10CC-4013-B3C3-13773B4B26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FFDD-1565-4254-B127-18BC8CF6A671}" type="slidenum">
              <a:rPr lang="en-GB" sz="1800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sz="1800" b="0">
              <a:solidFill>
                <a:prstClr val="black"/>
              </a:solidFill>
            </a:endParaRPr>
          </a:p>
        </p:txBody>
      </p:sp>
      <p:sp>
        <p:nvSpPr>
          <p:cNvPr id="11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28903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</a:endParaRPr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-8022" y="1463675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8" descr="NATO Ambl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9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0968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173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  <a:lvl4pPr marL="1600200" indent="-228600">
              <a:buFont typeface="Wingdings" panose="05000000000000000000" pitchFamily="2" charset="2"/>
              <a:buChar char="q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32AB-B629-4CEF-893E-77F931197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8021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0829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EF21-44D4-428E-833D-C5363E9449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105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96B7-7C73-4E95-BDD2-B8D4C83CE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588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62A6-C3D8-4B34-8993-748D50DE4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931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F2DE-34FD-4603-841A-03EEAE0E2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1979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9B31-3AC1-4600-8F44-E2BBB8ECD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ED34C-DE97-4463-B92A-AD521C2553AA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38600" y="228600"/>
            <a:ext cx="5105400" cy="381000"/>
          </a:xfrm>
        </p:spPr>
        <p:txBody>
          <a:bodyPr/>
          <a:lstStyle>
            <a:lvl1pPr marL="0" indent="0" algn="r">
              <a:buNone/>
              <a:defRPr sz="2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3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2219-2D4A-47FD-9E92-2D03A6362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4124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F884-27B0-4055-9B54-7379D0A07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6864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6565-0F0A-4C64-9F8F-3AE264A38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381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B987-F014-45D9-865E-D5812B66D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078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A781-5331-4B0E-BA56-7322EB2F5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339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2A8E-E4FA-400C-81CB-68DD9FD90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6431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C4A0-3123-44A4-B07B-0B0AFC70C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2263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1148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0464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81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40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5706-65FD-4271-8AF5-0893FFA5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4867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6172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124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013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4911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753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415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292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588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50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474A-3E16-46D0-A667-86D2B3D96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078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2302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89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156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4921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6862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9886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5222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0635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800" y="6603520"/>
            <a:ext cx="457200" cy="248900"/>
          </a:xfrm>
          <a:prstGeom prst="rect">
            <a:avLst/>
          </a:prstGeom>
        </p:spPr>
        <p:txBody>
          <a:bodyPr/>
          <a:lstStyle>
            <a:lvl1pP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6B0657-ECB5-4721-8B36-3C1E46503813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9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</p:spPr>
        <p:txBody>
          <a:bodyPr anchor="t"/>
          <a:lstStyle>
            <a:lvl1pPr algn="ctr">
              <a:defRPr sz="4000" b="1" i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D3D4-82E9-42DB-874C-D16834309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86800" y="6603520"/>
            <a:ext cx="457200" cy="248900"/>
          </a:xfrm>
          <a:prstGeom prst="rect">
            <a:avLst/>
          </a:prstGeom>
        </p:spPr>
        <p:txBody>
          <a:bodyPr/>
          <a:lstStyle>
            <a:lvl1pP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6B0657-ECB5-4721-8B36-3C1E46503813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128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75" y="6470650"/>
            <a:ext cx="2133600" cy="365125"/>
          </a:xfrm>
          <a:prstGeom prst="rect">
            <a:avLst/>
          </a:prstGeom>
        </p:spPr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38600" y="152400"/>
            <a:ext cx="5105400" cy="609600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5846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5029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564" y="0"/>
            <a:ext cx="6167437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1534"/>
            <a:ext cx="8686800" cy="559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9287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600" b="1" dirty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D99EA1A1-5B2D-4130-8314-D3A0535CF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2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6907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0" y="64839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AAEC454-3355-4F45-ACC6-DE565A4346F7}" type="datetime1">
              <a:rPr lang="en-US" sz="1000" smtClean="0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104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B0E7207-486F-4BCC-AE62-55CC50B66F2A}" type="slidenum">
              <a:rPr lang="en-US" sz="1200" smtClean="0">
                <a:solidFill>
                  <a:schemeClr val="bg1">
                    <a:lumMod val="85000"/>
                  </a:scheme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9" descr="Template ART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668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79257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D3A19-9485-4BAC-8CB3-6707EDF3DC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FFDD-1565-4254-B127-18BC8CF6A671}" type="slidenum">
              <a:rPr lang="en-GB" sz="1800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sz="1800" b="0">
              <a:solidFill>
                <a:prstClr val="black"/>
              </a:solidFill>
            </a:endParaRPr>
          </a:p>
        </p:txBody>
      </p:sp>
      <p:sp>
        <p:nvSpPr>
          <p:cNvPr id="11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28903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</a:endParaRPr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-8022" y="1463675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8" descr="NATO Ambl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9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5790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173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  <a:lvl4pPr marL="1600200" indent="-228600">
              <a:buFont typeface="Wingdings" panose="05000000000000000000" pitchFamily="2" charset="2"/>
              <a:buChar char="q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8E02-F371-4625-9963-675F3A042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8021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9413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651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290" y="2"/>
            <a:ext cx="4815710" cy="867034"/>
          </a:xfrm>
          <a:prstGeom prst="rect">
            <a:avLst/>
          </a:prstGeom>
          <a:ln>
            <a:noFill/>
          </a:ln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64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ACB6-0A80-4CA1-88E8-5B15B28C9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10" tIns="45705" rIns="91410" bIns="45705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70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040" y="2"/>
            <a:ext cx="4805961" cy="867034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83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040" y="1"/>
            <a:ext cx="4805961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5" indent="0">
              <a:buNone/>
              <a:defRPr sz="1800" b="1"/>
            </a:lvl3pPr>
            <a:lvl4pPr marL="1371143" indent="0">
              <a:buNone/>
              <a:defRPr sz="1600" b="1"/>
            </a:lvl4pPr>
            <a:lvl5pPr marL="1828191" indent="0">
              <a:buNone/>
              <a:defRPr sz="1600" b="1"/>
            </a:lvl5pPr>
            <a:lvl6pPr marL="2285238" indent="0">
              <a:buNone/>
              <a:defRPr sz="1600" b="1"/>
            </a:lvl6pPr>
            <a:lvl7pPr marL="2742285" indent="0">
              <a:buNone/>
              <a:defRPr sz="1600" b="1"/>
            </a:lvl7pPr>
            <a:lvl8pPr marL="3199333" indent="0">
              <a:buNone/>
              <a:defRPr sz="1600" b="1"/>
            </a:lvl8pPr>
            <a:lvl9pPr marL="36563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5" indent="0">
              <a:buNone/>
              <a:defRPr sz="1800" b="1"/>
            </a:lvl3pPr>
            <a:lvl4pPr marL="1371143" indent="0">
              <a:buNone/>
              <a:defRPr sz="1600" b="1"/>
            </a:lvl4pPr>
            <a:lvl5pPr marL="1828191" indent="0">
              <a:buNone/>
              <a:defRPr sz="1600" b="1"/>
            </a:lvl5pPr>
            <a:lvl6pPr marL="2285238" indent="0">
              <a:buNone/>
              <a:defRPr sz="1600" b="1"/>
            </a:lvl6pPr>
            <a:lvl7pPr marL="2742285" indent="0">
              <a:buNone/>
              <a:defRPr sz="1600" b="1"/>
            </a:lvl7pPr>
            <a:lvl8pPr marL="3199333" indent="0">
              <a:buNone/>
              <a:defRPr sz="1600" b="1"/>
            </a:lvl8pPr>
            <a:lvl9pPr marL="36563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55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290" y="1"/>
            <a:ext cx="4815710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48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84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5" indent="0">
              <a:buNone/>
              <a:defRPr sz="1000"/>
            </a:lvl3pPr>
            <a:lvl4pPr marL="1371143" indent="0">
              <a:buNone/>
              <a:defRPr sz="900"/>
            </a:lvl4pPr>
            <a:lvl5pPr marL="1828191" indent="0">
              <a:buNone/>
              <a:defRPr sz="900"/>
            </a:lvl5pPr>
            <a:lvl6pPr marL="2285238" indent="0">
              <a:buNone/>
              <a:defRPr sz="900"/>
            </a:lvl6pPr>
            <a:lvl7pPr marL="2742285" indent="0">
              <a:buNone/>
              <a:defRPr sz="900"/>
            </a:lvl7pPr>
            <a:lvl8pPr marL="3199333" indent="0">
              <a:buNone/>
              <a:defRPr sz="900"/>
            </a:lvl8pPr>
            <a:lvl9pPr marL="36563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978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5" indent="0">
              <a:buNone/>
              <a:defRPr sz="2400"/>
            </a:lvl3pPr>
            <a:lvl4pPr marL="1371143" indent="0">
              <a:buNone/>
              <a:defRPr sz="2000"/>
            </a:lvl4pPr>
            <a:lvl5pPr marL="1828191" indent="0">
              <a:buNone/>
              <a:defRPr sz="2000"/>
            </a:lvl5pPr>
            <a:lvl6pPr marL="2285238" indent="0">
              <a:buNone/>
              <a:defRPr sz="2000"/>
            </a:lvl6pPr>
            <a:lvl7pPr marL="2742285" indent="0">
              <a:buNone/>
              <a:defRPr sz="2000"/>
            </a:lvl7pPr>
            <a:lvl8pPr marL="3199333" indent="0">
              <a:buNone/>
              <a:defRPr sz="2000"/>
            </a:lvl8pPr>
            <a:lvl9pPr marL="36563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5" indent="0">
              <a:buNone/>
              <a:defRPr sz="1000"/>
            </a:lvl3pPr>
            <a:lvl4pPr marL="1371143" indent="0">
              <a:buNone/>
              <a:defRPr sz="900"/>
            </a:lvl4pPr>
            <a:lvl5pPr marL="1828191" indent="0">
              <a:buNone/>
              <a:defRPr sz="900"/>
            </a:lvl5pPr>
            <a:lvl6pPr marL="2285238" indent="0">
              <a:buNone/>
              <a:defRPr sz="900"/>
            </a:lvl6pPr>
            <a:lvl7pPr marL="2742285" indent="0">
              <a:buNone/>
              <a:defRPr sz="900"/>
            </a:lvl7pPr>
            <a:lvl8pPr marL="3199333" indent="0">
              <a:buNone/>
              <a:defRPr sz="900"/>
            </a:lvl8pPr>
            <a:lvl9pPr marL="36563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89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34" y="1"/>
            <a:ext cx="4786466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2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658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4326-1AE0-491B-9654-E287AD8C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0" indent="0">
              <a:buNone/>
              <a:defRPr sz="1600" b="1"/>
            </a:lvl7pPr>
            <a:lvl8pPr marL="3200003" indent="0">
              <a:buNone/>
              <a:defRPr sz="1600" b="1"/>
            </a:lvl8pPr>
            <a:lvl9pPr marL="36571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0" indent="0">
              <a:buNone/>
              <a:defRPr sz="1600" b="1"/>
            </a:lvl7pPr>
            <a:lvl8pPr marL="3200003" indent="0">
              <a:buNone/>
              <a:defRPr sz="1600" b="1"/>
            </a:lvl8pPr>
            <a:lvl9pPr marL="36571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F1C8-BA28-4027-8144-9C577EFC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0AC3-ACA6-46EF-A4DE-39FCB76C2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47050" y="6434138"/>
            <a:ext cx="9271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A4F380-300E-4050-B7C3-FDFEDC1DD8F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85825"/>
            <a:ext cx="3008313" cy="549275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20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5825"/>
            <a:ext cx="5111750" cy="5240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43" indent="0">
              <a:buNone/>
              <a:defRPr sz="1200"/>
            </a:lvl2pPr>
            <a:lvl3pPr marL="914287" indent="0">
              <a:buNone/>
              <a:defRPr sz="10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7" indent="0">
              <a:buNone/>
              <a:defRPr sz="900"/>
            </a:lvl6pPr>
            <a:lvl7pPr marL="2742860" indent="0">
              <a:buNone/>
              <a:defRPr sz="900"/>
            </a:lvl7pPr>
            <a:lvl8pPr marL="3200003" indent="0">
              <a:buNone/>
              <a:defRPr sz="900"/>
            </a:lvl8pPr>
            <a:lvl9pPr marL="36571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0CB4-CE40-4FA9-A066-CF7D14C21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7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7" indent="0">
              <a:buNone/>
              <a:defRPr sz="2000"/>
            </a:lvl6pPr>
            <a:lvl7pPr marL="2742860" indent="0">
              <a:buNone/>
              <a:defRPr sz="2000"/>
            </a:lvl7pPr>
            <a:lvl8pPr marL="3200003" indent="0">
              <a:buNone/>
              <a:defRPr sz="2000"/>
            </a:lvl8pPr>
            <a:lvl9pPr marL="36571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7" indent="0">
              <a:buNone/>
              <a:defRPr sz="10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7" indent="0">
              <a:buNone/>
              <a:defRPr sz="900"/>
            </a:lvl6pPr>
            <a:lvl7pPr marL="2742860" indent="0">
              <a:buNone/>
              <a:defRPr sz="900"/>
            </a:lvl7pPr>
            <a:lvl8pPr marL="3200003" indent="0">
              <a:buNone/>
              <a:defRPr sz="900"/>
            </a:lvl8pPr>
            <a:lvl9pPr marL="36571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664E-802B-40ED-90B5-AD4433CB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BAC6-8B4D-4BCF-8D6E-A0268B01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CEE6-F460-436F-8BC2-711A5846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9E9B7A-7FD4-4FF6-8CC5-35C96A47155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2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38600" y="152400"/>
            <a:ext cx="5105400" cy="609600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449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4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8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0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67200" cy="55927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238"/>
            <a:ext cx="4267200" cy="55927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5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3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9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8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7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2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1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0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ED34C-DE97-4463-B92A-AD521C2553AA}" type="slidenum">
              <a:rPr lang="en-US" sz="1200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38600" y="228600"/>
            <a:ext cx="5105400" cy="381000"/>
          </a:xfrm>
        </p:spPr>
        <p:txBody>
          <a:bodyPr/>
          <a:lstStyle>
            <a:lvl1pPr marL="0" indent="0" algn="r">
              <a:buNone/>
              <a:defRPr sz="165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67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0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8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7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8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8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3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0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8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5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5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0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ED34C-DE97-4463-B92A-AD521C2553AA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38600" y="228600"/>
            <a:ext cx="5105400" cy="381000"/>
          </a:xfrm>
        </p:spPr>
        <p:txBody>
          <a:bodyPr/>
          <a:lstStyle>
            <a:lvl1pPr marL="0" indent="0" algn="r">
              <a:buNone/>
              <a:defRPr sz="2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2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612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755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216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045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248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878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453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896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3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178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21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81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290" y="2"/>
            <a:ext cx="4815710" cy="867034"/>
          </a:xfrm>
          <a:prstGeom prst="rect">
            <a:avLst/>
          </a:prstGeom>
          <a:ln>
            <a:noFill/>
          </a:ln>
        </p:spPr>
        <p:txBody>
          <a:bodyPr lIns="91410" tIns="45705" rIns="91410" bIns="45705" anchor="ctr"/>
          <a:lstStyle>
            <a:lvl1pPr>
              <a:defRPr sz="1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466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lIns="91410" tIns="45705" rIns="91410" bIns="45705" anchor="t"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78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2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01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041" y="2"/>
            <a:ext cx="4805961" cy="867034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1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49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041" y="2"/>
            <a:ext cx="4805961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1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1" indent="0">
              <a:buNone/>
              <a:defRPr sz="1350" b="1"/>
            </a:lvl3pPr>
            <a:lvl4pPr marL="1028357" indent="0">
              <a:buNone/>
              <a:defRPr sz="1200" b="1"/>
            </a:lvl4pPr>
            <a:lvl5pPr marL="1371143" indent="0">
              <a:buNone/>
              <a:defRPr sz="1200" b="1"/>
            </a:lvl5pPr>
            <a:lvl6pPr marL="1713929" indent="0">
              <a:buNone/>
              <a:defRPr sz="1200" b="1"/>
            </a:lvl6pPr>
            <a:lvl7pPr marL="2056714" indent="0">
              <a:buNone/>
              <a:defRPr sz="1200" b="1"/>
            </a:lvl7pPr>
            <a:lvl8pPr marL="2399500" indent="0">
              <a:buNone/>
              <a:defRPr sz="1200" b="1"/>
            </a:lvl8pPr>
            <a:lvl9pPr marL="27422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1" indent="0">
              <a:buNone/>
              <a:defRPr sz="1350" b="1"/>
            </a:lvl3pPr>
            <a:lvl4pPr marL="1028357" indent="0">
              <a:buNone/>
              <a:defRPr sz="1200" b="1"/>
            </a:lvl4pPr>
            <a:lvl5pPr marL="1371143" indent="0">
              <a:buNone/>
              <a:defRPr sz="1200" b="1"/>
            </a:lvl5pPr>
            <a:lvl6pPr marL="1713929" indent="0">
              <a:buNone/>
              <a:defRPr sz="1200" b="1"/>
            </a:lvl6pPr>
            <a:lvl7pPr marL="2056714" indent="0">
              <a:buNone/>
              <a:defRPr sz="1200" b="1"/>
            </a:lvl7pPr>
            <a:lvl8pPr marL="2399500" indent="0">
              <a:buNone/>
              <a:defRPr sz="1200" b="1"/>
            </a:lvl8pPr>
            <a:lvl9pPr marL="27422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32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290" y="2"/>
            <a:ext cx="4815710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1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29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80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85" indent="0">
              <a:buNone/>
              <a:defRPr sz="900"/>
            </a:lvl2pPr>
            <a:lvl3pPr marL="685571" indent="0">
              <a:buNone/>
              <a:defRPr sz="750"/>
            </a:lvl3pPr>
            <a:lvl4pPr marL="1028357" indent="0">
              <a:buNone/>
              <a:defRPr sz="675"/>
            </a:lvl4pPr>
            <a:lvl5pPr marL="1371143" indent="0">
              <a:buNone/>
              <a:defRPr sz="675"/>
            </a:lvl5pPr>
            <a:lvl6pPr marL="1713929" indent="0">
              <a:buNone/>
              <a:defRPr sz="675"/>
            </a:lvl6pPr>
            <a:lvl7pPr marL="2056714" indent="0">
              <a:buNone/>
              <a:defRPr sz="675"/>
            </a:lvl7pPr>
            <a:lvl8pPr marL="2399500" indent="0">
              <a:buNone/>
              <a:defRPr sz="675"/>
            </a:lvl8pPr>
            <a:lvl9pPr marL="274228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1" indent="0">
              <a:buNone/>
              <a:defRPr sz="1800"/>
            </a:lvl3pPr>
            <a:lvl4pPr marL="1028357" indent="0">
              <a:buNone/>
              <a:defRPr sz="1500"/>
            </a:lvl4pPr>
            <a:lvl5pPr marL="1371143" indent="0">
              <a:buNone/>
              <a:defRPr sz="1500"/>
            </a:lvl5pPr>
            <a:lvl6pPr marL="1713929" indent="0">
              <a:buNone/>
              <a:defRPr sz="1500"/>
            </a:lvl6pPr>
            <a:lvl7pPr marL="2056714" indent="0">
              <a:buNone/>
              <a:defRPr sz="1500"/>
            </a:lvl7pPr>
            <a:lvl8pPr marL="2399500" indent="0">
              <a:buNone/>
              <a:defRPr sz="1500"/>
            </a:lvl8pPr>
            <a:lvl9pPr marL="274228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85" indent="0">
              <a:buNone/>
              <a:defRPr sz="900"/>
            </a:lvl2pPr>
            <a:lvl3pPr marL="685571" indent="0">
              <a:buNone/>
              <a:defRPr sz="750"/>
            </a:lvl3pPr>
            <a:lvl4pPr marL="1028357" indent="0">
              <a:buNone/>
              <a:defRPr sz="675"/>
            </a:lvl4pPr>
            <a:lvl5pPr marL="1371143" indent="0">
              <a:buNone/>
              <a:defRPr sz="675"/>
            </a:lvl5pPr>
            <a:lvl6pPr marL="1713929" indent="0">
              <a:buNone/>
              <a:defRPr sz="675"/>
            </a:lvl6pPr>
            <a:lvl7pPr marL="2056714" indent="0">
              <a:buNone/>
              <a:defRPr sz="675"/>
            </a:lvl7pPr>
            <a:lvl8pPr marL="2399500" indent="0">
              <a:buNone/>
              <a:defRPr sz="675"/>
            </a:lvl8pPr>
            <a:lvl9pPr marL="274228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07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34" y="2"/>
            <a:ext cx="4786466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1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0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2F0D4E0-3759-4149-9009-C138BD830BA3}" type="datetimeFigureOut">
              <a:rPr lang="en-US">
                <a:solidFill>
                  <a:prstClr val="black"/>
                </a:solidFill>
              </a:rPr>
              <a:pPr/>
              <a:t>9/9/2020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38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740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3BE83-10CC-4013-B3C3-13773B4B262E}" type="datetimeFigureOut">
              <a:rPr lang="en-US" sz="1400" b="1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9/9/2020</a:t>
            </a:fld>
            <a:endParaRPr lang="en-GB" sz="1400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7FFDD-1565-4254-B127-18BC8CF6A671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28903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-8022" y="1463675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" name="Picture 38" descr="NATO Amble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90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196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173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6"/>
            <a:ext cx="8229600" cy="5001419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2000"/>
            </a:lvl3pPr>
            <a:lvl4pPr marL="1600200" indent="-228600">
              <a:buFont typeface="Wingdings" panose="05000000000000000000" pitchFamily="2" charset="2"/>
              <a:buChar char="q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E32AB-B629-4CEF-893E-77F931197AE3}" type="datetimeFigureOut">
              <a:rPr lang="en-US" sz="1400" b="1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9/9/2020</a:t>
            </a:fld>
            <a:endParaRPr lang="en-GB" sz="1400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8020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21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7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8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1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4238"/>
            <a:ext cx="42672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4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1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7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0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7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1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6202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8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ED34C-DE97-4463-B92A-AD521C2553AA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38600" y="228600"/>
            <a:ext cx="5105400" cy="381000"/>
          </a:xfrm>
        </p:spPr>
        <p:txBody>
          <a:bodyPr/>
          <a:lstStyle>
            <a:lvl1pPr marL="0" indent="0" algn="r">
              <a:buNone/>
              <a:defRPr sz="2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9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598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4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849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4266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8544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4008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1E4D-5997-4C31-96A3-7DF9023401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94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765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00085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700087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862137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6185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8974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785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2723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630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711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64008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.tiff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3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tif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036903D-935A-4FFC-BE5B-58AA506DDE90}" type="slidenum">
              <a:rPr lang="en-US" sz="1200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B655CC-4ECF-4B11-9C8D-DFBA6D3FEC37}"/>
              </a:ext>
            </a:extLst>
          </p:cNvPr>
          <p:cNvGrpSpPr/>
          <p:nvPr userDrawn="1"/>
        </p:nvGrpSpPr>
        <p:grpSpPr>
          <a:xfrm>
            <a:off x="0" y="-1"/>
            <a:ext cx="9144000" cy="914982"/>
            <a:chOff x="0" y="-1"/>
            <a:chExt cx="9144000" cy="914982"/>
          </a:xfrm>
        </p:grpSpPr>
        <p:pic>
          <p:nvPicPr>
            <p:cNvPr id="6" name="Picture 5" descr="Template ART.tif">
              <a:extLst>
                <a:ext uri="{FF2B5EF4-FFF2-40B4-BE49-F238E27FC236}">
                  <a16:creationId xmlns:a16="http://schemas.microsoft.com/office/drawing/2014/main" id="{72358B5C-1A1D-4430-82AA-71DAFDF5E4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7281017" cy="914981"/>
            </a:xfrm>
            <a:prstGeom prst="rect">
              <a:avLst/>
            </a:prstGeom>
          </p:spPr>
        </p:pic>
        <p:pic>
          <p:nvPicPr>
            <p:cNvPr id="7" name="Picture 6" descr="Template ART.tif">
              <a:extLst>
                <a:ext uri="{FF2B5EF4-FFF2-40B4-BE49-F238E27FC236}">
                  <a16:creationId xmlns:a16="http://schemas.microsoft.com/office/drawing/2014/main" id="{78751882-5C37-4ACF-A490-79594E6B6D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/>
            <a:srcRect l="56221"/>
            <a:stretch/>
          </p:blipFill>
          <p:spPr>
            <a:xfrm>
              <a:off x="5956419" y="-1"/>
              <a:ext cx="3187581" cy="914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4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6" y="1133477"/>
            <a:ext cx="86836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Text Box 29"/>
          <p:cNvSpPr txBox="1">
            <a:spLocks noChangeArrowheads="1"/>
          </p:cNvSpPr>
          <p:nvPr userDrawn="1"/>
        </p:nvSpPr>
        <p:spPr bwMode="blackWhite">
          <a:xfrm>
            <a:off x="8772949" y="6619876"/>
            <a:ext cx="372218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D814BD8E-2633-44EB-81F2-BB43B38FE656}" type="slidenum">
              <a:rPr lang="en-US" altLang="en-US" sz="1200" b="1" smtClean="0">
                <a:solidFill>
                  <a:srgbClr val="000000"/>
                </a:solidFill>
              </a:rPr>
              <a:pPr algn="ctr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  <p:pic>
        <p:nvPicPr>
          <p:cNvPr id="18" name="Picture 17" descr="Template ART.t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149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8536" y="1"/>
            <a:ext cx="5131339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943771" y="1003302"/>
            <a:ext cx="76199" cy="7619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3934620" y="712790"/>
            <a:ext cx="76199" cy="76199"/>
          </a:xfrm>
          <a:prstGeom prst="ellipse">
            <a:avLst/>
          </a:prstGeom>
          <a:solidFill>
            <a:srgbClr val="221F1F"/>
          </a:solidFill>
          <a:ln w="3175">
            <a:solidFill>
              <a:srgbClr val="22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Template ART.tif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4775"/>
          <a:stretch/>
        </p:blipFill>
        <p:spPr bwMode="auto">
          <a:xfrm>
            <a:off x="-6531" y="0"/>
            <a:ext cx="9150531" cy="9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6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36" r:id="rId3"/>
    <p:sldLayoutId id="214748413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Template ART.ti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4775"/>
          <a:stretch/>
        </p:blipFill>
        <p:spPr bwMode="auto">
          <a:xfrm>
            <a:off x="-6531" y="0"/>
            <a:ext cx="9150531" cy="9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Template ART.tif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4775"/>
          <a:stretch/>
        </p:blipFill>
        <p:spPr bwMode="auto">
          <a:xfrm>
            <a:off x="-6530" y="2"/>
            <a:ext cx="9150531" cy="9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61EDE5E-CC9F-42ED-8397-3D8AA37306AD}" type="slidenum">
              <a:rPr lang="en-GB" sz="1200" b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2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75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Spells/G35/X4206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0A78A3-C4D3-497D-8EFD-D020813C5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6" descr="Template ART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915989" y="998540"/>
            <a:ext cx="107950" cy="92075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5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Template ART.ti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6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Template ART.tif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Template ART.ti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4775"/>
          <a:stretch/>
        </p:blipFill>
        <p:spPr bwMode="auto">
          <a:xfrm>
            <a:off x="-6531" y="0"/>
            <a:ext cx="9150531" cy="9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9144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916783" y="997747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242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</p:sldLayoutIdLst>
  <p:hf sldNum="0" hdr="0" ftr="0"/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68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022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171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32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9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000" baseline="0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 baseline="0"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4193-23EA-4AFB-A64B-E8E8AF7812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1200">
                <a:solidFill>
                  <a:prstClr val="blac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2" name="Picture 7" descr="Template ART.tif"/>
          <p:cNvPicPr>
            <a:picLocks noChangeAspect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27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 kern="1200">
          <a:solidFill>
            <a:srgbClr val="FFFFFF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5pPr>
      <a:lvl6pPr marL="457143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6pPr>
      <a:lvl7pPr marL="914287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8pPr>
      <a:lvl9pPr marL="1828573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288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2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5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2" algn="l" defTabSz="9142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Template ART.t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036903D-935A-4FFC-BE5B-58AA506DDE90}" type="slidenum">
              <a:rPr lang="en-US" sz="900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sz="90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800" b="1" i="1">
          <a:solidFill>
            <a:srgbClr val="FFFFFF"/>
          </a:solidFill>
          <a:latin typeface="Arial" charset="0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4760" indent="-17026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7660" indent="-17026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0560" indent="-17026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3460" indent="-17026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Template ART.tif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4775"/>
          <a:stretch/>
        </p:blipFill>
        <p:spPr bwMode="auto">
          <a:xfrm>
            <a:off x="-6530" y="2"/>
            <a:ext cx="9150531" cy="9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036903D-935A-4FFC-BE5B-58AA506DDE90}" type="slidenum">
              <a:rPr lang="en-US" sz="1200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2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Template ART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9144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916783" y="997747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68572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7" indent="-257147" algn="l" defTabSz="6857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51" indent="-214289" algn="l" defTabSz="6857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155" indent="-171431" algn="l" defTabSz="6857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017" indent="-171431" algn="l" defTabSz="68572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878" indent="-171431" algn="l" defTabSz="68572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740" indent="-171431" algn="l" defTabSz="68572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03" indent="-171431" algn="l" defTabSz="68572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64" indent="-171431" algn="l" defTabSz="68572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26" indent="-171431" algn="l" defTabSz="68572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2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4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6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8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10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71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33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95" algn="l" defTabSz="68572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Template ART.ti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14775"/>
          <a:stretch/>
        </p:blipFill>
        <p:spPr bwMode="auto">
          <a:xfrm>
            <a:off x="-6530" y="2"/>
            <a:ext cx="9150531" cy="9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61EDE5E-CC9F-42ED-8397-3D8AA37306AD}" type="slidenum">
              <a:rPr lang="en-GB" sz="12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2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84238"/>
            <a:ext cx="8686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C59A43-6E4E-4FBE-B577-71201CA6ECF3}"/>
              </a:ext>
            </a:extLst>
          </p:cNvPr>
          <p:cNvGrpSpPr/>
          <p:nvPr userDrawn="1"/>
        </p:nvGrpSpPr>
        <p:grpSpPr>
          <a:xfrm>
            <a:off x="0" y="-1"/>
            <a:ext cx="9144000" cy="914982"/>
            <a:chOff x="0" y="-1"/>
            <a:chExt cx="9144000" cy="914982"/>
          </a:xfrm>
        </p:grpSpPr>
        <p:pic>
          <p:nvPicPr>
            <p:cNvPr id="5" name="Picture 4" descr="Template ART.tif">
              <a:extLst>
                <a:ext uri="{FF2B5EF4-FFF2-40B4-BE49-F238E27FC236}">
                  <a16:creationId xmlns:a16="http://schemas.microsoft.com/office/drawing/2014/main" id="{18631CE7-4154-4128-AD57-39A4CF494C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7281017" cy="914981"/>
            </a:xfrm>
            <a:prstGeom prst="rect">
              <a:avLst/>
            </a:prstGeom>
          </p:spPr>
        </p:pic>
        <p:pic>
          <p:nvPicPr>
            <p:cNvPr id="6" name="Picture 5" descr="Template ART.tif">
              <a:extLst>
                <a:ext uri="{FF2B5EF4-FFF2-40B4-BE49-F238E27FC236}">
                  <a16:creationId xmlns:a16="http://schemas.microsoft.com/office/drawing/2014/main" id="{A9F2D9AC-14F6-46FE-B9E5-65896C1B44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/>
            <a:srcRect l="56221"/>
            <a:stretch/>
          </p:blipFill>
          <p:spPr>
            <a:xfrm>
              <a:off x="5956419" y="-1"/>
              <a:ext cx="3187581" cy="914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64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3190F-A31A-4A1D-BFA1-9808D926C51B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7"/>
          <p:cNvSpPr>
            <a:spLocks noChangeArrowheads="1"/>
          </p:cNvSpPr>
          <p:nvPr/>
        </p:nvSpPr>
        <p:spPr bwMode="auto">
          <a:xfrm>
            <a:off x="3429000" y="0"/>
            <a:ext cx="5715000" cy="6667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6" tIns="33953" rIns="67906" bIns="33953" anchor="ctr"/>
          <a:lstStyle>
            <a:lvl1pPr defTabSz="679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79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79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79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79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i="1" u="sng">
              <a:solidFill>
                <a:srgbClr val="000000"/>
              </a:solidFill>
            </a:endParaRPr>
          </a:p>
        </p:txBody>
      </p:sp>
      <p:sp>
        <p:nvSpPr>
          <p:cNvPr id="1028" name="TextBox 5"/>
          <p:cNvSpPr txBox="1">
            <a:spLocks/>
          </p:cNvSpPr>
          <p:nvPr userDrawn="1"/>
        </p:nvSpPr>
        <p:spPr bwMode="auto">
          <a:xfrm>
            <a:off x="0" y="37140"/>
            <a:ext cx="3429000" cy="59247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>
                <a:solidFill>
                  <a:srgbClr val="FFC000"/>
                </a:solidFill>
                <a:latin typeface="Cambria" panose="02040503050406030204" pitchFamily="18" charset="0"/>
                <a:cs typeface="Simplified Arabic Fixed" panose="02070309020205020404" pitchFamily="49" charset="-78"/>
              </a:rPr>
              <a:t>AMERICA’S ARMY: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>
                <a:solidFill>
                  <a:srgbClr val="FFFFFF"/>
                </a:solidFill>
                <a:latin typeface="Cambria" panose="02040503050406030204" pitchFamily="18" charset="0"/>
                <a:cs typeface="Simplified Arabic Fixed" panose="02070309020205020404" pitchFamily="49" charset="-78"/>
              </a:rPr>
              <a:t>    GLOBALLY RESPONSIVE,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>
                <a:solidFill>
                  <a:srgbClr val="FFFFFF"/>
                </a:solidFill>
                <a:latin typeface="Cambria" panose="02040503050406030204" pitchFamily="18" charset="0"/>
                <a:cs typeface="Simplified Arabic Fixed" panose="02070309020205020404" pitchFamily="49" charset="-78"/>
              </a:rPr>
              <a:t>    REGIONALLY ENGAGED</a:t>
            </a:r>
          </a:p>
        </p:txBody>
      </p:sp>
    </p:spTree>
    <p:extLst>
      <p:ext uri="{BB962C8B-B14F-4D97-AF65-F5344CB8AC3E}">
        <p14:creationId xmlns:p14="http://schemas.microsoft.com/office/powerpoint/2010/main" val="360939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7" r:id="rId13"/>
    <p:sldLayoutId id="2147483938" r:id="rId14"/>
    <p:sldLayoutId id="21474839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gif"/><Relationship Id="rId10" Type="http://schemas.openxmlformats.org/officeDocument/2006/relationships/image" Target="../media/image10.png"/><Relationship Id="rId4" Type="http://schemas.openxmlformats.org/officeDocument/2006/relationships/image" Target="../media/image1.tif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.tiff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06">
            <a:extLst>
              <a:ext uri="{FF2B5EF4-FFF2-40B4-BE49-F238E27FC236}">
                <a16:creationId xmlns:a16="http://schemas.microsoft.com/office/drawing/2014/main" id="{1C85088E-B0EF-4AA0-B7CA-6EB0E4F48FEE}"/>
              </a:ext>
            </a:extLst>
          </p:cNvPr>
          <p:cNvGraphicFramePr>
            <a:graphicFrameLocks noGrp="1"/>
          </p:cNvGraphicFramePr>
          <p:nvPr/>
        </p:nvGraphicFramePr>
        <p:xfrm>
          <a:off x="34635" y="933312"/>
          <a:ext cx="9089136" cy="5907024"/>
        </p:xfrm>
        <a:graphic>
          <a:graphicData uri="http://schemas.openxmlformats.org/drawingml/2006/table">
            <a:tbl>
              <a:tblPr/>
              <a:tblGrid>
                <a:gridCol w="1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A/C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FBF3538-C91D-4FC8-9AF0-2922357E59DA}"/>
              </a:ext>
            </a:extLst>
          </p:cNvPr>
          <p:cNvSpPr/>
          <p:nvPr/>
        </p:nvSpPr>
        <p:spPr bwMode="auto">
          <a:xfrm>
            <a:off x="1344542" y="1579744"/>
            <a:ext cx="6454916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Branch Week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9C0B58-14A9-4760-8323-F25014463679}"/>
              </a:ext>
            </a:extLst>
          </p:cNvPr>
          <p:cNvSpPr/>
          <p:nvPr/>
        </p:nvSpPr>
        <p:spPr bwMode="auto">
          <a:xfrm>
            <a:off x="3949451" y="1711211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Cow Branch Education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702616-B0F6-4563-8DF6-CD76503C3651}"/>
              </a:ext>
            </a:extLst>
          </p:cNvPr>
          <p:cNvSpPr/>
          <p:nvPr/>
        </p:nvSpPr>
        <p:spPr bwMode="auto">
          <a:xfrm>
            <a:off x="6546117" y="2845322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9/11 Ceremony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DA1FED-6DAF-456C-80B4-19D0757A8848}"/>
              </a:ext>
            </a:extLst>
          </p:cNvPr>
          <p:cNvSpPr/>
          <p:nvPr/>
        </p:nvSpPr>
        <p:spPr bwMode="auto">
          <a:xfrm>
            <a:off x="5233712" y="1720436"/>
            <a:ext cx="2565746" cy="98727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Regimental BBQ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7C1D92-35BE-4046-9813-42E1899E028F}"/>
              </a:ext>
            </a:extLst>
          </p:cNvPr>
          <p:cNvSpPr/>
          <p:nvPr/>
        </p:nvSpPr>
        <p:spPr bwMode="auto">
          <a:xfrm>
            <a:off x="49558" y="2544293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Labor Day Concert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968CDF1E-4836-46D7-A12C-EB971EB6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787" y="-82303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September 2020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of 22 October 2019</a:t>
            </a:r>
            <a:endParaRPr kumimoji="0" lang="en-US" sz="9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9E1E25-977F-48A1-9E43-C5973C2BD03A}"/>
              </a:ext>
            </a:extLst>
          </p:cNvPr>
          <p:cNvSpPr/>
          <p:nvPr/>
        </p:nvSpPr>
        <p:spPr bwMode="auto">
          <a:xfrm>
            <a:off x="56034" y="2681160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Buff Soldier Ceremony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8189C4-EBB2-41F5-AD73-79CC65883CDB}"/>
              </a:ext>
            </a:extLst>
          </p:cNvPr>
          <p:cNvSpPr/>
          <p:nvPr/>
        </p:nvSpPr>
        <p:spPr bwMode="auto">
          <a:xfrm>
            <a:off x="2648303" y="4293830"/>
            <a:ext cx="6439899" cy="137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 General Assembly 75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0B2DCD-CB81-42E2-8329-DBCD66C0722B}"/>
              </a:ext>
            </a:extLst>
          </p:cNvPr>
          <p:cNvSpPr/>
          <p:nvPr/>
        </p:nvSpPr>
        <p:spPr bwMode="auto">
          <a:xfrm>
            <a:off x="1344541" y="1446075"/>
            <a:ext cx="7756435" cy="119499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Honorable Leadership Week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BD91AF-CE48-4C7F-8DFA-D9653D281246}"/>
              </a:ext>
            </a:extLst>
          </p:cNvPr>
          <p:cNvSpPr/>
          <p:nvPr/>
        </p:nvSpPr>
        <p:spPr bwMode="auto">
          <a:xfrm>
            <a:off x="55797" y="6638854"/>
            <a:ext cx="5147139" cy="137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 General Assembly 75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0E7F28-588A-4531-B8A1-210347018D8A}"/>
              </a:ext>
            </a:extLst>
          </p:cNvPr>
          <p:cNvSpPr/>
          <p:nvPr/>
        </p:nvSpPr>
        <p:spPr bwMode="auto">
          <a:xfrm>
            <a:off x="58611" y="5285808"/>
            <a:ext cx="9029591" cy="137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 General Assembly 75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D9961-4199-47E3-94E5-09D2FA3CFD5B}"/>
              </a:ext>
            </a:extLst>
          </p:cNvPr>
          <p:cNvGrpSpPr/>
          <p:nvPr/>
        </p:nvGrpSpPr>
        <p:grpSpPr>
          <a:xfrm>
            <a:off x="5243379" y="4817169"/>
            <a:ext cx="2571996" cy="137903"/>
            <a:chOff x="5243379" y="4988089"/>
            <a:chExt cx="2571996" cy="1379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C5A2CA-78F1-4945-BB9E-53296E3B689D}"/>
                </a:ext>
              </a:extLst>
            </p:cNvPr>
            <p:cNvSpPr/>
            <p:nvPr/>
          </p:nvSpPr>
          <p:spPr bwMode="auto">
            <a:xfrm>
              <a:off x="5243379" y="4988089"/>
              <a:ext cx="2571996" cy="13591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9144" rIns="0" bIns="914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DEI Seminar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2D4D57E-BE88-43B3-BBE5-6A7E25F7E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052" y="4998457"/>
              <a:ext cx="209018" cy="12753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233673C-516C-48F4-BCEE-962B899A837D}"/>
              </a:ext>
            </a:extLst>
          </p:cNvPr>
          <p:cNvSpPr/>
          <p:nvPr/>
        </p:nvSpPr>
        <p:spPr bwMode="auto">
          <a:xfrm>
            <a:off x="6541830" y="3004194"/>
            <a:ext cx="1295479" cy="306253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Riley Green Concert (Ike Hall)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12C882-9F44-4123-848A-F3890583CD7C}"/>
              </a:ext>
            </a:extLst>
          </p:cNvPr>
          <p:cNvGrpSpPr/>
          <p:nvPr/>
        </p:nvGrpSpPr>
        <p:grpSpPr>
          <a:xfrm>
            <a:off x="0" y="-1"/>
            <a:ext cx="9144000" cy="914982"/>
            <a:chOff x="0" y="-1"/>
            <a:chExt cx="9144000" cy="914982"/>
          </a:xfrm>
        </p:grpSpPr>
        <p:pic>
          <p:nvPicPr>
            <p:cNvPr id="53" name="Picture 52" descr="Template ART.tif">
              <a:extLst>
                <a:ext uri="{FF2B5EF4-FFF2-40B4-BE49-F238E27FC236}">
                  <a16:creationId xmlns:a16="http://schemas.microsoft.com/office/drawing/2014/main" id="{CE15F6E3-97C8-4F2E-B293-094AD1A13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281017" cy="914981"/>
            </a:xfrm>
            <a:prstGeom prst="rect">
              <a:avLst/>
            </a:prstGeom>
          </p:spPr>
        </p:pic>
        <p:pic>
          <p:nvPicPr>
            <p:cNvPr id="54" name="Picture 53" descr="Template ART.tif">
              <a:extLst>
                <a:ext uri="{FF2B5EF4-FFF2-40B4-BE49-F238E27FC236}">
                  <a16:creationId xmlns:a16="http://schemas.microsoft.com/office/drawing/2014/main" id="{84BF8010-123F-466E-93BF-A4FF75125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/>
            <a:srcRect l="56221"/>
            <a:stretch/>
          </p:blipFill>
          <p:spPr>
            <a:xfrm>
              <a:off x="5956419" y="-1"/>
              <a:ext cx="3187581" cy="914981"/>
            </a:xfrm>
            <a:prstGeom prst="rect">
              <a:avLst/>
            </a:prstGeom>
          </p:spPr>
        </p:pic>
      </p:grpSp>
      <p:sp>
        <p:nvSpPr>
          <p:cNvPr id="55" name="Rectangle 2">
            <a:extLst>
              <a:ext uri="{FF2B5EF4-FFF2-40B4-BE49-F238E27FC236}">
                <a16:creationId xmlns:a16="http://schemas.microsoft.com/office/drawing/2014/main" id="{C4C3999B-3380-48EC-99B2-EE315DC0E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971" y="54831"/>
            <a:ext cx="4495800" cy="58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September 2020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of 2 September 2020</a:t>
            </a:r>
            <a:endParaRPr kumimoji="0" lang="en-US" sz="9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B439B09-2873-464C-96E1-F061071A9768}"/>
              </a:ext>
            </a:extLst>
          </p:cNvPr>
          <p:cNvSpPr/>
          <p:nvPr/>
        </p:nvSpPr>
        <p:spPr bwMode="auto">
          <a:xfrm>
            <a:off x="1351598" y="2544454"/>
            <a:ext cx="1261872" cy="28389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Labor Day Concert (Inclement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Wx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B0F763-DA5E-4089-A4C6-99744A728165}"/>
              </a:ext>
            </a:extLst>
          </p:cNvPr>
          <p:cNvSpPr/>
          <p:nvPr/>
        </p:nvSpPr>
        <p:spPr bwMode="auto">
          <a:xfrm>
            <a:off x="6544439" y="3991304"/>
            <a:ext cx="1261872" cy="27893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Hispanic Heritage Month EO Observance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99D302-DF50-4D43-BF26-6F1AEDF3B55C}"/>
              </a:ext>
            </a:extLst>
          </p:cNvPr>
          <p:cNvSpPr/>
          <p:nvPr/>
        </p:nvSpPr>
        <p:spPr bwMode="auto">
          <a:xfrm>
            <a:off x="3923452" y="4825066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Honorable Living Day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B71A529-5195-4425-A551-926FBF975681}"/>
              </a:ext>
            </a:extLst>
          </p:cNvPr>
          <p:cNvSpPr/>
          <p:nvPr/>
        </p:nvSpPr>
        <p:spPr bwMode="auto">
          <a:xfrm>
            <a:off x="7841288" y="1685666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Army vs. MTSU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FD9BA2-DD2A-4CDE-8F56-B2F712321845}"/>
              </a:ext>
            </a:extLst>
          </p:cNvPr>
          <p:cNvSpPr/>
          <p:nvPr/>
        </p:nvSpPr>
        <p:spPr bwMode="auto">
          <a:xfrm>
            <a:off x="7839104" y="3006109"/>
            <a:ext cx="1261872" cy="25173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Army vs. Louisiana - Monroe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B03D0A-F7CF-47A8-99D2-D3BB6BDF89B3}"/>
              </a:ext>
            </a:extLst>
          </p:cNvPr>
          <p:cNvSpPr/>
          <p:nvPr/>
        </p:nvSpPr>
        <p:spPr bwMode="auto">
          <a:xfrm>
            <a:off x="7839104" y="4979464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Army @ Cincinnati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6F2FAD-1515-4A14-834D-B0760EA7C878}"/>
              </a:ext>
            </a:extLst>
          </p:cNvPr>
          <p:cNvSpPr/>
          <p:nvPr/>
        </p:nvSpPr>
        <p:spPr bwMode="auto">
          <a:xfrm>
            <a:off x="58971" y="3826381"/>
            <a:ext cx="2557673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ODIA Staff Ride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BC239FB-665C-497A-B74B-6C21B6EF8894}"/>
              </a:ext>
            </a:extLst>
          </p:cNvPr>
          <p:cNvSpPr/>
          <p:nvPr/>
        </p:nvSpPr>
        <p:spPr bwMode="auto">
          <a:xfrm>
            <a:off x="7848998" y="4814516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ACFT Window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7BC8C94-EAAE-4A56-9F8B-DC8DFB40043B}"/>
              </a:ext>
            </a:extLst>
          </p:cNvPr>
          <p:cNvSpPr/>
          <p:nvPr/>
        </p:nvSpPr>
        <p:spPr bwMode="auto">
          <a:xfrm>
            <a:off x="6543374" y="5139962"/>
            <a:ext cx="2557601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Fall Sandhurst Validation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C3A8C1-2074-4DD7-A105-9ECDB827F834}"/>
              </a:ext>
            </a:extLst>
          </p:cNvPr>
          <p:cNvSpPr txBox="1"/>
          <p:nvPr/>
        </p:nvSpPr>
        <p:spPr>
          <a:xfrm>
            <a:off x="2945502" y="3479142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Study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4CBDF05-01C2-4BCB-B709-12883105F374}"/>
              </a:ext>
            </a:extLst>
          </p:cNvPr>
          <p:cNvSpPr txBox="1"/>
          <p:nvPr/>
        </p:nvSpPr>
        <p:spPr>
          <a:xfrm>
            <a:off x="4218863" y="5744179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Study Day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B2D4092-1C71-462C-BA77-D7B790769D21}"/>
              </a:ext>
            </a:extLst>
          </p:cNvPr>
          <p:cNvSpPr/>
          <p:nvPr/>
        </p:nvSpPr>
        <p:spPr bwMode="auto">
          <a:xfrm>
            <a:off x="1351598" y="5127663"/>
            <a:ext cx="2558577" cy="1280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Dean’s AFLIGHT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EC7EA7E-25ED-4D55-9948-E1A4A25A0F77}"/>
              </a:ext>
            </a:extLst>
          </p:cNvPr>
          <p:cNvSpPr/>
          <p:nvPr/>
        </p:nvSpPr>
        <p:spPr bwMode="auto">
          <a:xfrm>
            <a:off x="68060" y="6262938"/>
            <a:ext cx="5133353" cy="1341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Middle States Visit (Virtual)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947985-2252-4AB2-9D7F-154A1FB03DA6}"/>
              </a:ext>
            </a:extLst>
          </p:cNvPr>
          <p:cNvSpPr txBox="1"/>
          <p:nvPr/>
        </p:nvSpPr>
        <p:spPr>
          <a:xfrm>
            <a:off x="4227355" y="1207915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Modified Day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31CA92C-9388-41EA-A5B9-1CE31411928C}"/>
              </a:ext>
            </a:extLst>
          </p:cNvPr>
          <p:cNvSpPr/>
          <p:nvPr/>
        </p:nvSpPr>
        <p:spPr bwMode="auto">
          <a:xfrm>
            <a:off x="3951273" y="3992629"/>
            <a:ext cx="1261872" cy="27893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2nd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Pre-Accident Plan Exercise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9D6CFD9-F8C0-477B-9102-5705079FA088}"/>
              </a:ext>
            </a:extLst>
          </p:cNvPr>
          <p:cNvSpPr/>
          <p:nvPr/>
        </p:nvSpPr>
        <p:spPr bwMode="auto">
          <a:xfrm>
            <a:off x="5255102" y="3991302"/>
            <a:ext cx="1261872" cy="27893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2nd Avn Pre-Accident Plan Exercise (Alt)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F9D9326-E15E-4E05-998B-2881F145A380}"/>
              </a:ext>
            </a:extLst>
          </p:cNvPr>
          <p:cNvSpPr/>
          <p:nvPr/>
        </p:nvSpPr>
        <p:spPr bwMode="auto">
          <a:xfrm>
            <a:off x="2647354" y="5000227"/>
            <a:ext cx="3848230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Jack Voltaic 3.0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503EB7A-160A-48A9-97FA-CAA24A74745B}"/>
              </a:ext>
            </a:extLst>
          </p:cNvPr>
          <p:cNvSpPr/>
          <p:nvPr/>
        </p:nvSpPr>
        <p:spPr bwMode="auto">
          <a:xfrm>
            <a:off x="3904851" y="1828697"/>
            <a:ext cx="2628250" cy="110231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LTG Les Smith Visit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272A0099-E553-479D-8C88-4B5CDF94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18" y="1798464"/>
            <a:ext cx="218937" cy="1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17B9DB1-F520-4B3D-9517-137D9AB58B05}"/>
              </a:ext>
            </a:extLst>
          </p:cNvPr>
          <p:cNvSpPr/>
          <p:nvPr/>
        </p:nvSpPr>
        <p:spPr bwMode="auto">
          <a:xfrm>
            <a:off x="1344540" y="3703794"/>
            <a:ext cx="6439899" cy="112997"/>
          </a:xfrm>
          <a:prstGeom prst="rect">
            <a:avLst/>
          </a:prstGeom>
          <a:solidFill>
            <a:srgbClr val="66FF33"/>
          </a:solidFill>
          <a:ln w="31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Inter-Service Commissioning Board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46B4D6-AEB3-4890-97A8-2B6D9E8466C3}"/>
              </a:ext>
            </a:extLst>
          </p:cNvPr>
          <p:cNvSpPr/>
          <p:nvPr/>
        </p:nvSpPr>
        <p:spPr bwMode="auto">
          <a:xfrm>
            <a:off x="3935643" y="2553905"/>
            <a:ext cx="2573869" cy="12725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S&amp;F Basic Rider Course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BA9C6B-E4AB-4C55-A3F3-593860D3484A}"/>
              </a:ext>
            </a:extLst>
          </p:cNvPr>
          <p:cNvSpPr/>
          <p:nvPr/>
        </p:nvSpPr>
        <p:spPr bwMode="auto">
          <a:xfrm>
            <a:off x="6526701" y="2558049"/>
            <a:ext cx="2573869" cy="12725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Cadet Basic Rider Course (BRC)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DE6CFF-6820-44BC-94AC-591604F70720}"/>
              </a:ext>
            </a:extLst>
          </p:cNvPr>
          <p:cNvSpPr/>
          <p:nvPr/>
        </p:nvSpPr>
        <p:spPr bwMode="auto">
          <a:xfrm>
            <a:off x="64664" y="3690204"/>
            <a:ext cx="1261872" cy="13581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Cadet BRC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7D9FE0-D983-4996-B3E2-6499A4E069B4}"/>
              </a:ext>
            </a:extLst>
          </p:cNvPr>
          <p:cNvSpPr/>
          <p:nvPr/>
        </p:nvSpPr>
        <p:spPr bwMode="auto">
          <a:xfrm>
            <a:off x="1351598" y="3972950"/>
            <a:ext cx="1261872" cy="13581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S&amp;F ERC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C8D0FD-D467-451E-9A0F-95BF06F51286}"/>
              </a:ext>
            </a:extLst>
          </p:cNvPr>
          <p:cNvSpPr/>
          <p:nvPr/>
        </p:nvSpPr>
        <p:spPr bwMode="auto">
          <a:xfrm>
            <a:off x="3945164" y="5143883"/>
            <a:ext cx="1311329" cy="11645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3C5B71-68CE-4EE6-A816-5038D1A05683}"/>
              </a:ext>
            </a:extLst>
          </p:cNvPr>
          <p:cNvSpPr/>
          <p:nvPr/>
        </p:nvSpPr>
        <p:spPr bwMode="auto">
          <a:xfrm>
            <a:off x="5233712" y="5150393"/>
            <a:ext cx="1311329" cy="11645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94D8AF-F6F5-41D7-BF01-463B6F1CD40A}"/>
              </a:ext>
            </a:extLst>
          </p:cNvPr>
          <p:cNvSpPr/>
          <p:nvPr/>
        </p:nvSpPr>
        <p:spPr bwMode="auto">
          <a:xfrm>
            <a:off x="3906981" y="1944902"/>
            <a:ext cx="2618947" cy="10557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GEN Garrett Visit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DC00A0C-4272-4950-BC9A-E50AC14E3161}"/>
              </a:ext>
            </a:extLst>
          </p:cNvPr>
          <p:cNvSpPr/>
          <p:nvPr/>
        </p:nvSpPr>
        <p:spPr bwMode="auto">
          <a:xfrm>
            <a:off x="7853120" y="3697749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Army vs. BYU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D7B30E-9715-4E92-8487-EEAF88C3B0E3}"/>
              </a:ext>
            </a:extLst>
          </p:cNvPr>
          <p:cNvSpPr/>
          <p:nvPr/>
        </p:nvSpPr>
        <p:spPr bwMode="auto">
          <a:xfrm>
            <a:off x="6541830" y="4991221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Safety Council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60DA42-AF73-4ADD-900F-01AC8D0BAE66}"/>
              </a:ext>
            </a:extLst>
          </p:cNvPr>
          <p:cNvSpPr/>
          <p:nvPr/>
        </p:nvSpPr>
        <p:spPr bwMode="auto">
          <a:xfrm>
            <a:off x="3940533" y="2713045"/>
            <a:ext cx="1261872" cy="128016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CSM Visit to USCC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F9347D9-357F-41A1-9078-877A311425C7}"/>
              </a:ext>
            </a:extLst>
          </p:cNvPr>
          <p:cNvSpPr/>
          <p:nvPr/>
        </p:nvSpPr>
        <p:spPr bwMode="auto">
          <a:xfrm>
            <a:off x="3951273" y="3843246"/>
            <a:ext cx="1262122" cy="128016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Hispanic Luncheon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E3BAB17-CBD6-4129-A320-0333D09C543D}"/>
              </a:ext>
            </a:extLst>
          </p:cNvPr>
          <p:cNvSpPr/>
          <p:nvPr/>
        </p:nvSpPr>
        <p:spPr bwMode="auto">
          <a:xfrm>
            <a:off x="7827226" y="2733336"/>
            <a:ext cx="1271397" cy="23771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 Game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</a:t>
            </a:r>
            <a:r>
              <a:rPr kumimoji="0" lang="en-US" sz="900" b="0" i="0" u="none" strike="sng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lang="en-US" sz="9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2</a:t>
            </a:r>
            <a:r>
              <a:rPr kumimoji="0" lang="en-US" sz="900" b="0" i="0" u="none" strike="sng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</a:t>
            </a:r>
            <a:r>
              <a:rPr kumimoji="0" lang="en-US" sz="9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Reg)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5423B24-BFB9-4DA7-9FEC-2831C501AA91}"/>
              </a:ext>
            </a:extLst>
          </p:cNvPr>
          <p:cNvSpPr/>
          <p:nvPr/>
        </p:nvSpPr>
        <p:spPr bwMode="auto">
          <a:xfrm>
            <a:off x="56034" y="2853539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ODIA 5K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BA404E4-A04E-4E2F-AEEC-0CB74494A8B6}"/>
              </a:ext>
            </a:extLst>
          </p:cNvPr>
          <p:cNvSpPr/>
          <p:nvPr/>
        </p:nvSpPr>
        <p:spPr bwMode="auto">
          <a:xfrm>
            <a:off x="6542527" y="2705617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Newcomer’s Brief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0F8CDA0-68BF-4B36-8DAA-37A5DA71C975}"/>
              </a:ext>
            </a:extLst>
          </p:cNvPr>
          <p:cNvSpPr/>
          <p:nvPr/>
        </p:nvSpPr>
        <p:spPr bwMode="auto">
          <a:xfrm>
            <a:off x="33004" y="3991302"/>
            <a:ext cx="1271397" cy="47341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Plain Maintenance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14-26 SEP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Manual of Arms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Tng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ADE5495-82D1-4889-8215-FCE23C76C66D}"/>
              </a:ext>
            </a:extLst>
          </p:cNvPr>
          <p:cNvSpPr/>
          <p:nvPr/>
        </p:nvSpPr>
        <p:spPr bwMode="auto">
          <a:xfrm>
            <a:off x="38449" y="3055160"/>
            <a:ext cx="1271397" cy="2868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sng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Drill Practice: 9 Sep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sng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  <a:r>
              <a:rPr kumimoji="0" lang="en-US" sz="900" b="1" i="0" u="none" strike="sng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</a:t>
            </a:r>
            <a:r>
              <a:rPr kumimoji="0" lang="en-US" sz="900" b="1" i="0" u="none" strike="sng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/2</a:t>
            </a:r>
            <a:r>
              <a:rPr kumimoji="0" lang="en-US" sz="900" b="1" i="0" u="none" strike="sng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nd</a:t>
            </a:r>
            <a:r>
              <a:rPr kumimoji="0" lang="en-US" sz="900" b="1" i="0" u="none" strike="sng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Reg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CDEFAEB-E3CA-4C8F-A9F2-8E69466C2F44}"/>
              </a:ext>
            </a:extLst>
          </p:cNvPr>
          <p:cNvSpPr/>
          <p:nvPr/>
        </p:nvSpPr>
        <p:spPr bwMode="auto">
          <a:xfrm>
            <a:off x="14812" y="5940543"/>
            <a:ext cx="1308218" cy="2868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Drill Practice: 29/30 Sep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Full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Bde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18" name="Picture 2" descr="1st Infantry Division Patch&quot; Greeting Card by BiggDesign | Redbubble">
            <a:extLst>
              <a:ext uri="{FF2B5EF4-FFF2-40B4-BE49-F238E27FC236}">
                <a16:creationId xmlns:a16="http://schemas.microsoft.com/office/drawing/2014/main" id="{0DC7F9D3-6EE1-47E0-925C-D97E70FA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0" b="98100" l="6400" r="90000">
                        <a14:foregroundMark x1="6533" y1="1100" x2="6533" y2="1100"/>
                        <a14:foregroundMark x1="49333" y1="98100" x2="49333" y2="9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569" y="3802698"/>
            <a:ext cx="174329" cy="2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US Army 2nd Infantry Division Patch Vector Files dxf eps svg image 0">
            <a:extLst>
              <a:ext uri="{FF2B5EF4-FFF2-40B4-BE49-F238E27FC236}">
                <a16:creationId xmlns:a16="http://schemas.microsoft.com/office/drawing/2014/main" id="{FDFAF670-5479-4A83-8854-1EF95AB09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1" b="93372" l="9950" r="89798">
                        <a14:foregroundMark x1="46474" y1="50000" x2="46474" y2="50000"/>
                        <a14:foregroundMark x1="24055" y1="37752" x2="24055" y2="37752"/>
                        <a14:foregroundMark x1="20529" y1="4611" x2="20529" y2="4611"/>
                        <a14:foregroundMark x1="49244" y1="93372" x2="49244" y2="93372"/>
                        <a14:foregroundMark x1="34005" y1="70029" x2="34005" y2="70029"/>
                        <a14:foregroundMark x1="32242" y1="74784" x2="67128" y2="45533"/>
                        <a14:foregroundMark x1="67506" y1="38040" x2="50504" y2="16859"/>
                        <a14:foregroundMark x1="53023" y1="19164" x2="43703" y2="37320"/>
                        <a14:foregroundMark x1="56801" y1="22767" x2="37783" y2="53458"/>
                        <a14:foregroundMark x1="61209" y1="34150" x2="45718" y2="75937"/>
                        <a14:foregroundMark x1="68136" y1="32565" x2="54030" y2="72478"/>
                        <a14:foregroundMark x1="59572" y1="38040" x2="43703" y2="50288"/>
                        <a14:foregroundMark x1="74685" y1="34582" x2="60579" y2="57781"/>
                        <a14:foregroundMark x1="68136" y1="54323" x2="56045" y2="74352"/>
                        <a14:foregroundMark x1="60579" y1="65274" x2="67128" y2="74352"/>
                        <a14:foregroundMark x1="36146" y1="69308" x2="47481" y2="51873"/>
                        <a14:foregroundMark x1="22670" y1="37320" x2="45718" y2="46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0574"/>
          <a:stretch/>
        </p:blipFill>
        <p:spPr bwMode="auto">
          <a:xfrm>
            <a:off x="8824646" y="3100965"/>
            <a:ext cx="209656" cy="23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6">
            <a:extLst>
              <a:ext uri="{FF2B5EF4-FFF2-40B4-BE49-F238E27FC236}">
                <a16:creationId xmlns:a16="http://schemas.microsoft.com/office/drawing/2014/main" id="{D0DED851-262C-4B71-BFAA-64F9591F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894" y="4898791"/>
            <a:ext cx="184774" cy="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2">
            <a:extLst>
              <a:ext uri="{FF2B5EF4-FFF2-40B4-BE49-F238E27FC236}">
                <a16:creationId xmlns:a16="http://schemas.microsoft.com/office/drawing/2014/main" id="{3353CBFC-D455-41B4-8753-41AF9DED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58" y="1735810"/>
            <a:ext cx="217000" cy="2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06">
            <a:extLst>
              <a:ext uri="{FF2B5EF4-FFF2-40B4-BE49-F238E27FC236}">
                <a16:creationId xmlns:a16="http://schemas.microsoft.com/office/drawing/2014/main" id="{0C671334-5D44-47CB-9018-6A815D81A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95528"/>
              </p:ext>
            </p:extLst>
          </p:nvPr>
        </p:nvGraphicFramePr>
        <p:xfrm>
          <a:off x="34635" y="933301"/>
          <a:ext cx="9089136" cy="5907024"/>
        </p:xfrm>
        <a:graphic>
          <a:graphicData uri="http://schemas.openxmlformats.org/drawingml/2006/table">
            <a:tbl>
              <a:tblPr/>
              <a:tblGrid>
                <a:gridCol w="1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71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    </a:t>
                      </a:r>
                      <a:r>
                        <a:rPr kumimoji="0" lang="en-US" sz="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198</a:t>
                      </a:r>
                      <a:r>
                        <a:rPr lang="en-US" sz="900" b="0" i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9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endParaRPr kumimoji="0" lang="en-US" sz="9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Columbus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    </a:t>
                      </a:r>
                      <a:r>
                        <a:rPr lang="en-US" sz="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2000, 2005, 2010, 2015</a:t>
                      </a:r>
                      <a:endParaRPr kumimoji="0" lang="en-US" sz="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 A/C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23</a:t>
                      </a:r>
                      <a:r>
                        <a:rPr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   </a:t>
                      </a:r>
                      <a:r>
                        <a:rPr kumimoji="0" lang="en-US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1975, 1990​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31</a:t>
                      </a:r>
                      <a:r>
                        <a:rPr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A/C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B2D51F2-BED7-45FF-AABB-A4A4CC8C4634}"/>
              </a:ext>
            </a:extLst>
          </p:cNvPr>
          <p:cNvSpPr/>
          <p:nvPr/>
        </p:nvSpPr>
        <p:spPr bwMode="auto">
          <a:xfrm>
            <a:off x="5244696" y="1430273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Thayer Award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7482246C-953B-4410-8A4F-5BEF2DFF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787" y="-82303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r"/>
            <a:r>
              <a:rPr lang="en-US" sz="2800" b="1" i="1">
                <a:solidFill>
                  <a:schemeClr val="bg1"/>
                </a:solidFill>
                <a:latin typeface="Arial"/>
                <a:cs typeface="Arial"/>
              </a:rPr>
              <a:t>October 2020</a:t>
            </a:r>
          </a:p>
          <a:p>
            <a:pPr algn="r"/>
            <a:r>
              <a:rPr lang="en-US" sz="1000" b="1" i="1">
                <a:solidFill>
                  <a:schemeClr val="bg1"/>
                </a:solidFill>
                <a:latin typeface="Arial"/>
                <a:cs typeface="Arial"/>
              </a:rPr>
              <a:t>As of 22 October 2019</a:t>
            </a:r>
            <a:endParaRPr lang="en-US" sz="900" b="1" i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E0AFBC-8463-4243-B5DD-E9F9C1807C1F}"/>
              </a:ext>
            </a:extLst>
          </p:cNvPr>
          <p:cNvSpPr/>
          <p:nvPr/>
        </p:nvSpPr>
        <p:spPr bwMode="auto">
          <a:xfrm>
            <a:off x="5244696" y="4827198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err="1">
                <a:solidFill>
                  <a:prstClr val="black"/>
                </a:solidFill>
                <a:cs typeface="Arial" charset="0"/>
              </a:rPr>
              <a:t>Nininger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Award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9A236C-F533-4472-ACF0-8CF1C890F36A}"/>
              </a:ext>
            </a:extLst>
          </p:cNvPr>
          <p:cNvSpPr/>
          <p:nvPr/>
        </p:nvSpPr>
        <p:spPr bwMode="auto">
          <a:xfrm>
            <a:off x="6551764" y="4827198"/>
            <a:ext cx="2557601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Family Weekend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F1DBB9-2077-4BCE-B210-589E9ACAF97B}"/>
              </a:ext>
            </a:extLst>
          </p:cNvPr>
          <p:cNvSpPr/>
          <p:nvPr/>
        </p:nvSpPr>
        <p:spPr bwMode="auto">
          <a:xfrm>
            <a:off x="6542229" y="3916588"/>
            <a:ext cx="2576670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Homecoming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76E150-0840-45F0-A953-048AF7E7616E}"/>
              </a:ext>
            </a:extLst>
          </p:cNvPr>
          <p:cNvGrpSpPr/>
          <p:nvPr/>
        </p:nvGrpSpPr>
        <p:grpSpPr>
          <a:xfrm>
            <a:off x="0" y="-1"/>
            <a:ext cx="9144000" cy="914982"/>
            <a:chOff x="0" y="-1"/>
            <a:chExt cx="9144000" cy="914982"/>
          </a:xfrm>
        </p:grpSpPr>
        <p:pic>
          <p:nvPicPr>
            <p:cNvPr id="46" name="Picture 45" descr="Template ART.tif">
              <a:extLst>
                <a:ext uri="{FF2B5EF4-FFF2-40B4-BE49-F238E27FC236}">
                  <a16:creationId xmlns:a16="http://schemas.microsoft.com/office/drawing/2014/main" id="{91C58FEB-2F5B-4BAD-A83A-F9493235B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281017" cy="914981"/>
            </a:xfrm>
            <a:prstGeom prst="rect">
              <a:avLst/>
            </a:prstGeom>
          </p:spPr>
        </p:pic>
        <p:pic>
          <p:nvPicPr>
            <p:cNvPr id="47" name="Picture 46" descr="Template ART.tif">
              <a:extLst>
                <a:ext uri="{FF2B5EF4-FFF2-40B4-BE49-F238E27FC236}">
                  <a16:creationId xmlns:a16="http://schemas.microsoft.com/office/drawing/2014/main" id="{8525AB50-8F23-4376-AA28-22619731C8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/>
            <a:srcRect l="56221"/>
            <a:stretch/>
          </p:blipFill>
          <p:spPr>
            <a:xfrm>
              <a:off x="5956419" y="-1"/>
              <a:ext cx="3187581" cy="914981"/>
            </a:xfrm>
            <a:prstGeom prst="rect">
              <a:avLst/>
            </a:prstGeom>
          </p:spPr>
        </p:pic>
      </p:grpSp>
      <p:sp>
        <p:nvSpPr>
          <p:cNvPr id="48" name="Rectangle 2">
            <a:extLst>
              <a:ext uri="{FF2B5EF4-FFF2-40B4-BE49-F238E27FC236}">
                <a16:creationId xmlns:a16="http://schemas.microsoft.com/office/drawing/2014/main" id="{7DD4DA3A-B7DD-4508-B72F-3BB57F836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971" y="-88087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r"/>
            <a:r>
              <a:rPr lang="en-US" sz="2800" b="1" i="1">
                <a:solidFill>
                  <a:schemeClr val="bg1"/>
                </a:solidFill>
                <a:latin typeface="Arial"/>
                <a:cs typeface="Arial"/>
              </a:rPr>
              <a:t>October 2020</a:t>
            </a:r>
          </a:p>
          <a:p>
            <a:pPr algn="r"/>
            <a:r>
              <a:rPr lang="en-US" sz="1000" b="1" i="1">
                <a:solidFill>
                  <a:schemeClr val="bg1"/>
                </a:solidFill>
              </a:rPr>
              <a:t>As of 2 September 2020</a:t>
            </a:r>
            <a:endParaRPr lang="en-US" sz="900" b="1" i="1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F2B9C9-E367-4430-8E57-DD0ADA58C7E2}"/>
              </a:ext>
            </a:extLst>
          </p:cNvPr>
          <p:cNvSpPr/>
          <p:nvPr/>
        </p:nvSpPr>
        <p:spPr bwMode="auto">
          <a:xfrm>
            <a:off x="7846740" y="1912041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Post Yard Sale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1EF74A-13DB-426D-BAF2-F5758BFDA4C9}"/>
              </a:ext>
            </a:extLst>
          </p:cNvPr>
          <p:cNvGrpSpPr/>
          <p:nvPr/>
        </p:nvGrpSpPr>
        <p:grpSpPr>
          <a:xfrm>
            <a:off x="1351744" y="3689720"/>
            <a:ext cx="3857338" cy="137160"/>
            <a:chOff x="1351744" y="3689720"/>
            <a:chExt cx="3857338" cy="13716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DF84C8-94A9-4A11-80F2-2AD160F99C30}"/>
                </a:ext>
              </a:extLst>
            </p:cNvPr>
            <p:cNvSpPr/>
            <p:nvPr/>
          </p:nvSpPr>
          <p:spPr bwMode="auto">
            <a:xfrm>
              <a:off x="1351744" y="3689720"/>
              <a:ext cx="3857338" cy="13716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9144" rIns="0" bIns="9144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cs typeface="Arial" charset="0"/>
                </a:rPr>
                <a:t>AUSA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0BE6758-C49C-4E82-9115-E9F1C8F2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4" r="3031" b="3646"/>
            <a:stretch/>
          </p:blipFill>
          <p:spPr>
            <a:xfrm>
              <a:off x="2559118" y="3695503"/>
              <a:ext cx="161635" cy="128016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9BCEE3F-8207-4513-AC76-F33EE0952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2145" y="3692837"/>
              <a:ext cx="224526" cy="128016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678EFBD-9D94-4364-9C88-9065F2D2F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844" y="3695559"/>
              <a:ext cx="170687" cy="128016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584FC62-602C-4A09-B76C-77172076896C}"/>
              </a:ext>
            </a:extLst>
          </p:cNvPr>
          <p:cNvSpPr/>
          <p:nvPr/>
        </p:nvSpPr>
        <p:spPr bwMode="auto">
          <a:xfrm>
            <a:off x="1351743" y="4823528"/>
            <a:ext cx="3857337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Army Human Research Protections Office (AHRPO) Site Assessment Visit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6A554-192F-4412-90F2-6345F4988954}"/>
              </a:ext>
            </a:extLst>
          </p:cNvPr>
          <p:cNvSpPr/>
          <p:nvPr/>
        </p:nvSpPr>
        <p:spPr bwMode="auto">
          <a:xfrm>
            <a:off x="7830564" y="2042794"/>
            <a:ext cx="1261872" cy="27855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1330 Army vs. Abilene Christian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04B92E-D8EE-4545-9071-175C606D1CA0}"/>
              </a:ext>
            </a:extLst>
          </p:cNvPr>
          <p:cNvSpPr/>
          <p:nvPr/>
        </p:nvSpPr>
        <p:spPr bwMode="auto">
          <a:xfrm>
            <a:off x="7840536" y="4053052"/>
            <a:ext cx="1261872" cy="149247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1330 Army @ UTSA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7537BCC-9723-459C-9430-83AFDFCD1EC3}"/>
              </a:ext>
            </a:extLst>
          </p:cNvPr>
          <p:cNvSpPr/>
          <p:nvPr/>
        </p:nvSpPr>
        <p:spPr bwMode="auto">
          <a:xfrm>
            <a:off x="7839104" y="4970918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1330 Army vs. Mercer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C173B6D-D308-41B8-A7D3-82BD280E89E4}"/>
              </a:ext>
            </a:extLst>
          </p:cNvPr>
          <p:cNvSpPr/>
          <p:nvPr/>
        </p:nvSpPr>
        <p:spPr bwMode="auto">
          <a:xfrm>
            <a:off x="7830564" y="6077645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ACFT Window (alt)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8024A0-3347-41BB-A548-BE1FF3093314}"/>
              </a:ext>
            </a:extLst>
          </p:cNvPr>
          <p:cNvSpPr txBox="1"/>
          <p:nvPr/>
        </p:nvSpPr>
        <p:spPr>
          <a:xfrm>
            <a:off x="4227355" y="462478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Study Day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0079A20-C922-445A-B5D8-79CF3E4F259D}"/>
              </a:ext>
            </a:extLst>
          </p:cNvPr>
          <p:cNvSpPr txBox="1"/>
          <p:nvPr/>
        </p:nvSpPr>
        <p:spPr>
          <a:xfrm>
            <a:off x="2915128" y="2359822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Study Day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1AB1D2-E89B-47BC-9816-6AAB71A2E5E7}"/>
              </a:ext>
            </a:extLst>
          </p:cNvPr>
          <p:cNvSpPr/>
          <p:nvPr/>
        </p:nvSpPr>
        <p:spPr bwMode="auto">
          <a:xfrm>
            <a:off x="6546199" y="1750791"/>
            <a:ext cx="2542721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Ring Weekend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1184508-9B10-4EA4-B05B-D97DE6823D1C}"/>
              </a:ext>
            </a:extLst>
          </p:cNvPr>
          <p:cNvSpPr/>
          <p:nvPr/>
        </p:nvSpPr>
        <p:spPr bwMode="auto">
          <a:xfrm>
            <a:off x="6534296" y="6386304"/>
            <a:ext cx="2557601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Fall Sandhurst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D467FC-3277-4BB1-80D6-31278C847B19}"/>
              </a:ext>
            </a:extLst>
          </p:cNvPr>
          <p:cNvSpPr/>
          <p:nvPr/>
        </p:nvSpPr>
        <p:spPr bwMode="auto">
          <a:xfrm>
            <a:off x="6545450" y="5299157"/>
            <a:ext cx="1261872" cy="27562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Anderson Athletic Center Dedication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EC81F40-3910-42F7-825D-D651C01108B7}"/>
              </a:ext>
            </a:extLst>
          </p:cNvPr>
          <p:cNvSpPr/>
          <p:nvPr/>
        </p:nvSpPr>
        <p:spPr bwMode="auto">
          <a:xfrm>
            <a:off x="7839104" y="6223434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4CL Halloween Party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78E6015-F176-46F7-ABC7-143196F01378}"/>
              </a:ext>
            </a:extLst>
          </p:cNvPr>
          <p:cNvSpPr/>
          <p:nvPr/>
        </p:nvSpPr>
        <p:spPr bwMode="auto">
          <a:xfrm>
            <a:off x="5235617" y="3807730"/>
            <a:ext cx="3857338" cy="101914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USMAPS FTX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283398-39E7-4205-8BB6-DB59779A9F1A}"/>
              </a:ext>
            </a:extLst>
          </p:cNvPr>
          <p:cNvSpPr/>
          <p:nvPr/>
        </p:nvSpPr>
        <p:spPr bwMode="auto">
          <a:xfrm>
            <a:off x="6555855" y="1927301"/>
            <a:ext cx="1261872" cy="284517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Adam Driver Movie Engagement (Ike Hall)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1A28B-7DC9-4417-A678-1164C3802C13}"/>
              </a:ext>
            </a:extLst>
          </p:cNvPr>
          <p:cNvSpPr/>
          <p:nvPr/>
        </p:nvSpPr>
        <p:spPr bwMode="auto">
          <a:xfrm>
            <a:off x="5244696" y="3932522"/>
            <a:ext cx="1261873" cy="12406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ELP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A0C0C9-1702-4196-8B2B-65DDE5F4CD38}"/>
              </a:ext>
            </a:extLst>
          </p:cNvPr>
          <p:cNvSpPr/>
          <p:nvPr/>
        </p:nvSpPr>
        <p:spPr bwMode="auto">
          <a:xfrm>
            <a:off x="6540339" y="4041995"/>
            <a:ext cx="1261872" cy="27562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Hispanic Heritage Month EO Observance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B1A1D-574B-4EEB-8810-2BDAD964F038}"/>
              </a:ext>
            </a:extLst>
          </p:cNvPr>
          <p:cNvSpPr/>
          <p:nvPr/>
        </p:nvSpPr>
        <p:spPr bwMode="auto">
          <a:xfrm>
            <a:off x="7839104" y="3318080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ACFT Window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A27CD0-D6AF-40F3-83D8-E6B50FF5E6C3}"/>
              </a:ext>
            </a:extLst>
          </p:cNvPr>
          <p:cNvSpPr/>
          <p:nvPr/>
        </p:nvSpPr>
        <p:spPr bwMode="auto">
          <a:xfrm>
            <a:off x="6541172" y="2572255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USCC Town Hall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74A9EE-5724-404D-A8AB-DDF6D6F2378F}"/>
              </a:ext>
            </a:extLst>
          </p:cNvPr>
          <p:cNvSpPr/>
          <p:nvPr/>
        </p:nvSpPr>
        <p:spPr bwMode="auto">
          <a:xfrm>
            <a:off x="7837958" y="2712835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1330 Army vs. Citadel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669B9C-708B-4527-B9B3-80D886C43321}"/>
              </a:ext>
            </a:extLst>
          </p:cNvPr>
          <p:cNvSpPr/>
          <p:nvPr/>
        </p:nvSpPr>
        <p:spPr bwMode="auto">
          <a:xfrm>
            <a:off x="1323040" y="5123532"/>
            <a:ext cx="6454918" cy="1280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Flu Shots (Rob </a:t>
            </a:r>
            <a:r>
              <a:rPr lang="en-US" sz="900" err="1">
                <a:solidFill>
                  <a:prstClr val="black"/>
                </a:solidFill>
                <a:cs typeface="Arial" charset="0"/>
              </a:rPr>
              <a:t>Aud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, 0900-1800)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C07910D-E048-4905-83FE-3EADD3C88EC7}"/>
              </a:ext>
            </a:extLst>
          </p:cNvPr>
          <p:cNvSpPr/>
          <p:nvPr/>
        </p:nvSpPr>
        <p:spPr bwMode="auto">
          <a:xfrm>
            <a:off x="2647794" y="4996678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LEADS Richmond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9A378B-66A6-4948-9AF0-EE50DF347CB8}"/>
              </a:ext>
            </a:extLst>
          </p:cNvPr>
          <p:cNvSpPr/>
          <p:nvPr/>
        </p:nvSpPr>
        <p:spPr bwMode="auto">
          <a:xfrm>
            <a:off x="6548905" y="4321495"/>
            <a:ext cx="1262122" cy="128016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Family Day / Q1 Awards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6FD0A2-3345-4E03-B29C-E78F1E1AE682}"/>
              </a:ext>
            </a:extLst>
          </p:cNvPr>
          <p:cNvSpPr/>
          <p:nvPr/>
        </p:nvSpPr>
        <p:spPr bwMode="auto">
          <a:xfrm>
            <a:off x="2637026" y="5267167"/>
            <a:ext cx="2578209" cy="30116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Army Human Research Protections Office (AHRPO) Site Assessment Visit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E1ADB52-3042-41EB-8138-4F278CA8B3A1}"/>
              </a:ext>
            </a:extLst>
          </p:cNvPr>
          <p:cNvSpPr/>
          <p:nvPr/>
        </p:nvSpPr>
        <p:spPr bwMode="auto">
          <a:xfrm>
            <a:off x="6539118" y="6230005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LEADS Detroit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5E16697-5F69-4F66-B60A-A5B261B2365C}"/>
              </a:ext>
            </a:extLst>
          </p:cNvPr>
          <p:cNvSpPr/>
          <p:nvPr/>
        </p:nvSpPr>
        <p:spPr bwMode="auto">
          <a:xfrm>
            <a:off x="5236248" y="1610440"/>
            <a:ext cx="1271397" cy="23771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Thayer Review</a:t>
            </a:r>
          </a:p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(Full BDE)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3D0071A-B0B8-45B0-BCCD-B950F4CEADBC}"/>
              </a:ext>
            </a:extLst>
          </p:cNvPr>
          <p:cNvSpPr/>
          <p:nvPr/>
        </p:nvSpPr>
        <p:spPr bwMode="auto">
          <a:xfrm>
            <a:off x="7828409" y="1475471"/>
            <a:ext cx="1271397" cy="23771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strike="sngStrike">
                <a:solidFill>
                  <a:prstClr val="black"/>
                </a:solidFill>
                <a:cs typeface="Arial" charset="0"/>
              </a:rPr>
              <a:t>ACU Review</a:t>
            </a:r>
          </a:p>
          <a:p>
            <a:pPr algn="ctr"/>
            <a:r>
              <a:rPr lang="en-US" sz="900" strike="sngStrike">
                <a:solidFill>
                  <a:prstClr val="black"/>
                </a:solidFill>
                <a:cs typeface="Arial" charset="0"/>
              </a:rPr>
              <a:t>(3</a:t>
            </a:r>
            <a:r>
              <a:rPr lang="en-US" sz="900" strike="sngStrike" baseline="30000">
                <a:solidFill>
                  <a:prstClr val="black"/>
                </a:solidFill>
                <a:cs typeface="Arial" charset="0"/>
              </a:rPr>
              <a:t>rd</a:t>
            </a:r>
            <a:r>
              <a:rPr lang="en-US" sz="900" strike="sngStrike">
                <a:solidFill>
                  <a:prstClr val="black"/>
                </a:solidFill>
                <a:cs typeface="Arial" charset="0"/>
              </a:rPr>
              <a:t> &amp; 4</a:t>
            </a:r>
            <a:r>
              <a:rPr lang="en-US" sz="900" strike="sngStrike" baseline="30000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sz="900" strike="sngStrike">
                <a:solidFill>
                  <a:prstClr val="black"/>
                </a:solidFill>
                <a:cs typeface="Arial" charset="0"/>
              </a:rPr>
              <a:t> Reg)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EC050F1-D3BA-4A29-98D2-BFEEF717F364}"/>
              </a:ext>
            </a:extLst>
          </p:cNvPr>
          <p:cNvSpPr/>
          <p:nvPr/>
        </p:nvSpPr>
        <p:spPr bwMode="auto">
          <a:xfrm>
            <a:off x="7839517" y="2856999"/>
            <a:ext cx="1271397" cy="23771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Citadel Review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cs typeface="Arial" charset="0"/>
              </a:rPr>
              <a:t>(3</a:t>
            </a:r>
            <a:r>
              <a:rPr lang="en-US" sz="900" baseline="30000" dirty="0">
                <a:solidFill>
                  <a:prstClr val="black"/>
                </a:solidFill>
                <a:cs typeface="Arial" charset="0"/>
              </a:rPr>
              <a:t>rd</a:t>
            </a:r>
            <a:r>
              <a:rPr lang="en-US" sz="900" dirty="0">
                <a:solidFill>
                  <a:prstClr val="black"/>
                </a:solidFill>
                <a:cs typeface="Arial" charset="0"/>
              </a:rPr>
              <a:t> &amp; 4</a:t>
            </a:r>
            <a:r>
              <a:rPr lang="en-US" sz="900" baseline="30000" dirty="0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sz="900" dirty="0">
                <a:solidFill>
                  <a:prstClr val="black"/>
                </a:solidFill>
                <a:cs typeface="Arial" charset="0"/>
              </a:rPr>
              <a:t> Reg)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DEAAB6E-7815-4A27-A814-0A43B9D2E8F1}"/>
              </a:ext>
            </a:extLst>
          </p:cNvPr>
          <p:cNvSpPr/>
          <p:nvPr/>
        </p:nvSpPr>
        <p:spPr bwMode="auto">
          <a:xfrm>
            <a:off x="7838917" y="5187759"/>
            <a:ext cx="1271397" cy="23771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Mercer Review</a:t>
            </a:r>
          </a:p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(1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st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&amp; 2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nd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Reg)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31AE1D2-1B46-4460-A1A8-F839BE1996AD}"/>
              </a:ext>
            </a:extLst>
          </p:cNvPr>
          <p:cNvSpPr/>
          <p:nvPr/>
        </p:nvSpPr>
        <p:spPr bwMode="auto">
          <a:xfrm>
            <a:off x="3948655" y="4977196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USCC NCOPD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10E46D4-F870-4476-9377-C94C72FCB83F}"/>
              </a:ext>
            </a:extLst>
          </p:cNvPr>
          <p:cNvSpPr/>
          <p:nvPr/>
        </p:nvSpPr>
        <p:spPr bwMode="auto">
          <a:xfrm>
            <a:off x="6548065" y="1597233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USCC LPD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BF4D069-8B83-414C-ACCA-13342A040236}"/>
              </a:ext>
            </a:extLst>
          </p:cNvPr>
          <p:cNvSpPr/>
          <p:nvPr/>
        </p:nvSpPr>
        <p:spPr bwMode="auto">
          <a:xfrm>
            <a:off x="13159" y="2596071"/>
            <a:ext cx="1308218" cy="2868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Drill Practice: 7 Oct</a:t>
            </a:r>
          </a:p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3</a:t>
            </a:r>
            <a:r>
              <a:rPr lang="en-US" sz="900" b="1" baseline="30000">
                <a:solidFill>
                  <a:schemeClr val="bg1"/>
                </a:solidFill>
                <a:cs typeface="Arial" charset="0"/>
              </a:rPr>
              <a:t>rd</a:t>
            </a:r>
            <a:r>
              <a:rPr lang="en-US" sz="900" b="1">
                <a:solidFill>
                  <a:schemeClr val="bg1"/>
                </a:solidFill>
                <a:cs typeface="Arial" charset="0"/>
              </a:rPr>
              <a:t>/4</a:t>
            </a:r>
            <a:r>
              <a:rPr lang="en-US" sz="900" b="1" baseline="30000">
                <a:solidFill>
                  <a:schemeClr val="bg1"/>
                </a:solidFill>
                <a:cs typeface="Arial" charset="0"/>
              </a:rPr>
              <a:t>th</a:t>
            </a:r>
            <a:r>
              <a:rPr lang="en-US" sz="900" b="1">
                <a:solidFill>
                  <a:schemeClr val="bg1"/>
                </a:solidFill>
                <a:cs typeface="Arial" charset="0"/>
              </a:rPr>
              <a:t> Reg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AA72C3-B47C-42F9-B70B-11AE3EBD176F}"/>
              </a:ext>
            </a:extLst>
          </p:cNvPr>
          <p:cNvSpPr/>
          <p:nvPr/>
        </p:nvSpPr>
        <p:spPr bwMode="auto">
          <a:xfrm>
            <a:off x="43525" y="4835834"/>
            <a:ext cx="1308218" cy="2868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Drill Practice: 21 Oct</a:t>
            </a:r>
          </a:p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sz="900" b="1" baseline="30000">
                <a:solidFill>
                  <a:schemeClr val="bg1"/>
                </a:solidFill>
                <a:cs typeface="Arial" charset="0"/>
              </a:rPr>
              <a:t>st</a:t>
            </a:r>
            <a:r>
              <a:rPr lang="en-US" sz="900" b="1">
                <a:solidFill>
                  <a:schemeClr val="bg1"/>
                </a:solidFill>
                <a:cs typeface="Arial" charset="0"/>
              </a:rPr>
              <a:t>/2nd Reg</a:t>
            </a:r>
          </a:p>
        </p:txBody>
      </p:sp>
      <p:pic>
        <p:nvPicPr>
          <p:cNvPr id="104" name="Picture 12" descr="US Army 7th Infantry Division Patch Vector Files dxf eps svg image 0">
            <a:extLst>
              <a:ext uri="{FF2B5EF4-FFF2-40B4-BE49-F238E27FC236}">
                <a16:creationId xmlns:a16="http://schemas.microsoft.com/office/drawing/2014/main" id="{DD1FCF5C-0FA6-4EBF-9B13-3F72F4AF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58" b="94957" l="9950" r="89798">
                        <a14:foregroundMark x1="47733" y1="4755" x2="47733" y2="4755"/>
                        <a14:foregroundMark x1="41310" y1="4755" x2="41310" y2="4755"/>
                        <a14:foregroundMark x1="39924" y1="5908" x2="31486" y2="10375"/>
                        <a14:foregroundMark x1="35013" y1="8790" x2="11839" y2="48847"/>
                        <a14:foregroundMark x1="25567" y1="13977" x2="24181" y2="15562"/>
                        <a14:foregroundMark x1="49748" y1="3890" x2="56045" y2="6340"/>
                        <a14:foregroundMark x1="50882" y1="91354" x2="50882" y2="91354"/>
                        <a14:foregroundMark x1="56423" y1="94957" x2="56423" y2="94957"/>
                        <a14:foregroundMark x1="89798" y1="51297" x2="89798" y2="51297"/>
                        <a14:foregroundMark x1="10202" y1="50865" x2="10202" y2="50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63" y="2700271"/>
            <a:ext cx="182670" cy="1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4" descr="25th Infantry Division (United States) - Wikipedia">
            <a:extLst>
              <a:ext uri="{FF2B5EF4-FFF2-40B4-BE49-F238E27FC236}">
                <a16:creationId xmlns:a16="http://schemas.microsoft.com/office/drawing/2014/main" id="{02739CB7-2E6E-407E-8E74-17644CB3D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9" b="95041" l="9135" r="89904">
                        <a14:foregroundMark x1="28846" y1="7438" x2="28846" y2="7438"/>
                        <a14:foregroundMark x1="56250" y1="4132" x2="56250" y2="4132"/>
                        <a14:foregroundMark x1="48077" y1="95041" x2="48077" y2="95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5" r="9333"/>
          <a:stretch/>
        </p:blipFill>
        <p:spPr bwMode="auto">
          <a:xfrm>
            <a:off x="8939963" y="4941427"/>
            <a:ext cx="159299" cy="2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8" descr="US Army 1st Cavalry Division Patch Vector Files dxf eps svg image 0">
            <a:extLst>
              <a:ext uri="{FF2B5EF4-FFF2-40B4-BE49-F238E27FC236}">
                <a16:creationId xmlns:a16="http://schemas.microsoft.com/office/drawing/2014/main" id="{55769406-0492-44C6-8AE3-4EE2ECC57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02" b="96974" l="9950" r="89798">
                        <a14:foregroundMark x1="48111" y1="3746" x2="48111" y2="3746"/>
                        <a14:foregroundMark x1="49118" y1="96974" x2="49118" y2="96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18013"/>
          <a:stretch/>
        </p:blipFill>
        <p:spPr bwMode="auto">
          <a:xfrm>
            <a:off x="8958795" y="4034344"/>
            <a:ext cx="181603" cy="2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0" descr="US Army 1st Armored Division Patch Vector Files dxf eps svg | Etsy">
            <a:extLst>
              <a:ext uri="{FF2B5EF4-FFF2-40B4-BE49-F238E27FC236}">
                <a16:creationId xmlns:a16="http://schemas.microsoft.com/office/drawing/2014/main" id="{FC2415D3-816D-4172-9EEF-DA5DF4228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221" b="97189" l="11930" r="89123">
                        <a14:foregroundMark x1="12105" y1="96386" x2="12105" y2="96386"/>
                        <a14:foregroundMark x1="50351" y1="5221" x2="50351" y2="5221"/>
                        <a14:foregroundMark x1="89123" y1="97189" x2="89123" y2="97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9" r="8181"/>
          <a:stretch/>
        </p:blipFill>
        <p:spPr bwMode="auto">
          <a:xfrm>
            <a:off x="8876526" y="2134351"/>
            <a:ext cx="218925" cy="2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06">
            <a:extLst>
              <a:ext uri="{FF2B5EF4-FFF2-40B4-BE49-F238E27FC236}">
                <a16:creationId xmlns:a16="http://schemas.microsoft.com/office/drawing/2014/main" id="{86371939-3A41-46CA-8636-BC8DE6C26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80149"/>
              </p:ext>
            </p:extLst>
          </p:nvPr>
        </p:nvGraphicFramePr>
        <p:xfrm>
          <a:off x="34635" y="930071"/>
          <a:ext cx="9089136" cy="5898489"/>
        </p:xfrm>
        <a:graphic>
          <a:graphicData uri="http://schemas.openxmlformats.org/drawingml/2006/table">
            <a:tbl>
              <a:tblPr/>
              <a:tblGrid>
                <a:gridCol w="1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8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   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1995​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Veterans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21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Thanksgiving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Rectangle 2">
            <a:extLst>
              <a:ext uri="{FF2B5EF4-FFF2-40B4-BE49-F238E27FC236}">
                <a16:creationId xmlns:a16="http://schemas.microsoft.com/office/drawing/2014/main" id="{D7BEEDAE-E9CE-4B50-904E-01A297EE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787" y="-82303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r"/>
            <a:r>
              <a:rPr lang="en-US" sz="2800" b="1" i="1">
                <a:solidFill>
                  <a:schemeClr val="bg1"/>
                </a:solidFill>
                <a:latin typeface="Arial"/>
                <a:cs typeface="Arial"/>
              </a:rPr>
              <a:t>November 2020</a:t>
            </a:r>
          </a:p>
          <a:p>
            <a:pPr algn="r"/>
            <a:r>
              <a:rPr lang="en-US" sz="1000" b="1" i="1">
                <a:solidFill>
                  <a:schemeClr val="bg1"/>
                </a:solidFill>
                <a:latin typeface="Arial"/>
                <a:cs typeface="Arial"/>
              </a:rPr>
              <a:t>As of 22 October 2019</a:t>
            </a:r>
            <a:endParaRPr lang="en-US" sz="900" b="1" i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4F89E0-5B69-449A-8F68-A2F87E382F71}"/>
              </a:ext>
            </a:extLst>
          </p:cNvPr>
          <p:cNvSpPr/>
          <p:nvPr/>
        </p:nvSpPr>
        <p:spPr bwMode="auto">
          <a:xfrm>
            <a:off x="1354605" y="1747344"/>
            <a:ext cx="2582092" cy="104041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Brigade Finals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630506-0FD2-48E1-8408-A9E6AAE00C09}"/>
              </a:ext>
            </a:extLst>
          </p:cNvPr>
          <p:cNvGrpSpPr/>
          <p:nvPr/>
        </p:nvGrpSpPr>
        <p:grpSpPr>
          <a:xfrm>
            <a:off x="0" y="-1"/>
            <a:ext cx="9144000" cy="914982"/>
            <a:chOff x="0" y="-1"/>
            <a:chExt cx="9144000" cy="914982"/>
          </a:xfrm>
        </p:grpSpPr>
        <p:pic>
          <p:nvPicPr>
            <p:cNvPr id="36" name="Picture 35" descr="Template ART.tif">
              <a:extLst>
                <a:ext uri="{FF2B5EF4-FFF2-40B4-BE49-F238E27FC236}">
                  <a16:creationId xmlns:a16="http://schemas.microsoft.com/office/drawing/2014/main" id="{D9FCD70F-D4B5-41CC-8BD4-E8C02D6ACC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281017" cy="914981"/>
            </a:xfrm>
            <a:prstGeom prst="rect">
              <a:avLst/>
            </a:prstGeom>
          </p:spPr>
        </p:pic>
        <p:pic>
          <p:nvPicPr>
            <p:cNvPr id="37" name="Picture 36" descr="Template ART.tif">
              <a:extLst>
                <a:ext uri="{FF2B5EF4-FFF2-40B4-BE49-F238E27FC236}">
                  <a16:creationId xmlns:a16="http://schemas.microsoft.com/office/drawing/2014/main" id="{6A4FCC2B-9BF6-4CBA-ADB6-2A89E1D53A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/>
            <a:srcRect l="56221"/>
            <a:stretch/>
          </p:blipFill>
          <p:spPr>
            <a:xfrm>
              <a:off x="5956419" y="-1"/>
              <a:ext cx="3187581" cy="914981"/>
            </a:xfrm>
            <a:prstGeom prst="rect">
              <a:avLst/>
            </a:prstGeom>
          </p:spPr>
        </p:pic>
      </p:grpSp>
      <p:sp>
        <p:nvSpPr>
          <p:cNvPr id="38" name="Rectangle 2">
            <a:extLst>
              <a:ext uri="{FF2B5EF4-FFF2-40B4-BE49-F238E27FC236}">
                <a16:creationId xmlns:a16="http://schemas.microsoft.com/office/drawing/2014/main" id="{C184739D-6FCE-41B6-8D98-053E344A8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971" y="-88087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r"/>
            <a:r>
              <a:rPr lang="en-US" sz="2800" b="1" i="1">
                <a:solidFill>
                  <a:schemeClr val="bg1"/>
                </a:solidFill>
                <a:latin typeface="Arial"/>
                <a:cs typeface="Arial"/>
              </a:rPr>
              <a:t>November 2020</a:t>
            </a:r>
          </a:p>
          <a:p>
            <a:pPr algn="r"/>
            <a:r>
              <a:rPr lang="en-US" sz="1000" b="1" i="1">
                <a:solidFill>
                  <a:schemeClr val="bg1"/>
                </a:solidFill>
              </a:rPr>
              <a:t>As of 2 September 2020</a:t>
            </a:r>
            <a:endParaRPr lang="en-US" sz="900" b="1" i="1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33BB74-CCEE-470B-B674-D9E15F6EB6D1}"/>
              </a:ext>
            </a:extLst>
          </p:cNvPr>
          <p:cNvSpPr/>
          <p:nvPr/>
        </p:nvSpPr>
        <p:spPr bwMode="auto">
          <a:xfrm>
            <a:off x="58972" y="2556602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Uniform Change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969CF9-77D1-4F04-9090-54B2E3F28A41}"/>
              </a:ext>
            </a:extLst>
          </p:cNvPr>
          <p:cNvSpPr/>
          <p:nvPr/>
        </p:nvSpPr>
        <p:spPr bwMode="auto">
          <a:xfrm>
            <a:off x="1369638" y="1461957"/>
            <a:ext cx="6429641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Beat Air Force Week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37CF6-5C1C-4321-90ED-FA8D6DF88643}"/>
              </a:ext>
            </a:extLst>
          </p:cNvPr>
          <p:cNvSpPr/>
          <p:nvPr/>
        </p:nvSpPr>
        <p:spPr bwMode="auto">
          <a:xfrm>
            <a:off x="6537407" y="2732729"/>
            <a:ext cx="2550796" cy="13836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Jewish Warrior Weekend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3E7CA5-86DB-4C35-9E61-C5AAE757CA07}"/>
              </a:ext>
            </a:extLst>
          </p:cNvPr>
          <p:cNvSpPr/>
          <p:nvPr/>
        </p:nvSpPr>
        <p:spPr bwMode="auto">
          <a:xfrm>
            <a:off x="6543613" y="3991188"/>
            <a:ext cx="1261872" cy="27942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American Indian EO Observance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1494A3-3F6C-4CED-B3F0-3CE845756D87}"/>
              </a:ext>
            </a:extLst>
          </p:cNvPr>
          <p:cNvSpPr/>
          <p:nvPr/>
        </p:nvSpPr>
        <p:spPr bwMode="auto">
          <a:xfrm>
            <a:off x="5243771" y="3978523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Corps Thanksgiving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161878F-DAB4-4399-9A56-07627BD445C1}"/>
              </a:ext>
            </a:extLst>
          </p:cNvPr>
          <p:cNvSpPr/>
          <p:nvPr/>
        </p:nvSpPr>
        <p:spPr bwMode="auto">
          <a:xfrm>
            <a:off x="2643111" y="4813669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Health Benefits Fair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F3B6F6-2B96-4620-A8C5-113A9E3F2CF9}"/>
              </a:ext>
            </a:extLst>
          </p:cNvPr>
          <p:cNvSpPr/>
          <p:nvPr/>
        </p:nvSpPr>
        <p:spPr bwMode="auto">
          <a:xfrm>
            <a:off x="5236069" y="1894853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err="1">
                <a:solidFill>
                  <a:prstClr val="black"/>
                </a:solidFill>
                <a:cs typeface="Arial" charset="0"/>
              </a:rPr>
              <a:t>Nininger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Award Alt.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1DF8E4-B6FD-4232-9F03-81110E6D9BD3}"/>
              </a:ext>
            </a:extLst>
          </p:cNvPr>
          <p:cNvSpPr/>
          <p:nvPr/>
        </p:nvSpPr>
        <p:spPr bwMode="auto">
          <a:xfrm>
            <a:off x="7835856" y="1468624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1130 Army vs. Air Force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331CA8-66AE-4F22-836C-0FD8C6176FC5}"/>
              </a:ext>
            </a:extLst>
          </p:cNvPr>
          <p:cNvSpPr/>
          <p:nvPr/>
        </p:nvSpPr>
        <p:spPr bwMode="auto">
          <a:xfrm>
            <a:off x="7843564" y="2570406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Army @ Tulane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1DC3C1C-4CE5-48DA-8606-44E8DE0B3FAD}"/>
              </a:ext>
            </a:extLst>
          </p:cNvPr>
          <p:cNvSpPr/>
          <p:nvPr/>
        </p:nvSpPr>
        <p:spPr bwMode="auto">
          <a:xfrm>
            <a:off x="7839104" y="4164469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1330 Army vs. GS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7750C0-6377-443B-A51C-FA2BD71859DC}"/>
              </a:ext>
            </a:extLst>
          </p:cNvPr>
          <p:cNvSpPr/>
          <p:nvPr/>
        </p:nvSpPr>
        <p:spPr bwMode="auto">
          <a:xfrm>
            <a:off x="5236069" y="2051939"/>
            <a:ext cx="1261872" cy="12801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Beat AF Bonfire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FCC3EF-F087-4997-8E4B-2300AC09B378}"/>
              </a:ext>
            </a:extLst>
          </p:cNvPr>
          <p:cNvSpPr/>
          <p:nvPr/>
        </p:nvSpPr>
        <p:spPr bwMode="auto">
          <a:xfrm>
            <a:off x="58972" y="2215601"/>
            <a:ext cx="1261872" cy="1280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Daylight Savings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D65202-DB13-498A-BFD0-32B5804D300C}"/>
              </a:ext>
            </a:extLst>
          </p:cNvPr>
          <p:cNvSpPr/>
          <p:nvPr/>
        </p:nvSpPr>
        <p:spPr bwMode="auto">
          <a:xfrm>
            <a:off x="5254033" y="3845471"/>
            <a:ext cx="3856280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DAD Minority Visit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A09A46-A268-4032-8F2D-02D9DDEE4D41}"/>
              </a:ext>
            </a:extLst>
          </p:cNvPr>
          <p:cNvSpPr/>
          <p:nvPr/>
        </p:nvSpPr>
        <p:spPr bwMode="auto">
          <a:xfrm>
            <a:off x="56550" y="3697797"/>
            <a:ext cx="1261872" cy="14767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JWW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CEC4079-BA64-42B7-88A9-C262B2714688}"/>
              </a:ext>
            </a:extLst>
          </p:cNvPr>
          <p:cNvSpPr/>
          <p:nvPr/>
        </p:nvSpPr>
        <p:spPr bwMode="auto">
          <a:xfrm>
            <a:off x="2653259" y="2076323"/>
            <a:ext cx="1261872" cy="128016"/>
          </a:xfrm>
          <a:prstGeom prst="rect">
            <a:avLst/>
          </a:prstGeom>
          <a:solidFill>
            <a:srgbClr val="F2F2F2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Presidential Election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153722-2080-44FC-AF13-B6D736C2AB44}"/>
              </a:ext>
            </a:extLst>
          </p:cNvPr>
          <p:cNvSpPr/>
          <p:nvPr/>
        </p:nvSpPr>
        <p:spPr bwMode="auto">
          <a:xfrm>
            <a:off x="1345906" y="4296891"/>
            <a:ext cx="6467729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Post Cleanup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519B978-B378-454A-98C1-55199D173EAB}"/>
              </a:ext>
            </a:extLst>
          </p:cNvPr>
          <p:cNvSpPr txBox="1"/>
          <p:nvPr/>
        </p:nvSpPr>
        <p:spPr>
          <a:xfrm>
            <a:off x="4227355" y="126578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Study Day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19C468-195B-4E37-8A7C-D4396B349575}"/>
              </a:ext>
            </a:extLst>
          </p:cNvPr>
          <p:cNvSpPr/>
          <p:nvPr/>
        </p:nvSpPr>
        <p:spPr bwMode="auto">
          <a:xfrm>
            <a:off x="7835856" y="2908709"/>
            <a:ext cx="1277586" cy="12750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Kevin Hart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1B9335-5D75-4BBF-A4C0-FEF83D519E4A}"/>
              </a:ext>
            </a:extLst>
          </p:cNvPr>
          <p:cNvSpPr/>
          <p:nvPr/>
        </p:nvSpPr>
        <p:spPr bwMode="auto">
          <a:xfrm>
            <a:off x="3964555" y="1897822"/>
            <a:ext cx="1244192" cy="25194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War Studies Conference (Virtual)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78928E-CA17-42BC-AE63-2D172DB2F89F}"/>
              </a:ext>
            </a:extLst>
          </p:cNvPr>
          <p:cNvSpPr/>
          <p:nvPr/>
        </p:nvSpPr>
        <p:spPr bwMode="auto">
          <a:xfrm>
            <a:off x="56550" y="4129962"/>
            <a:ext cx="3854141" cy="128016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ABET Accreditation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9BCEB9F-A933-45B8-8263-5D945F567791}"/>
              </a:ext>
            </a:extLst>
          </p:cNvPr>
          <p:cNvSpPr/>
          <p:nvPr/>
        </p:nvSpPr>
        <p:spPr bwMode="auto">
          <a:xfrm>
            <a:off x="5248878" y="2568070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DPE: Hal Moore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57E4D50-AEF0-4981-9CD1-F5BB09B93F05}"/>
              </a:ext>
            </a:extLst>
          </p:cNvPr>
          <p:cNvSpPr/>
          <p:nvPr/>
        </p:nvSpPr>
        <p:spPr bwMode="auto">
          <a:xfrm>
            <a:off x="3957756" y="3976460"/>
            <a:ext cx="1261872" cy="12801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Branch Night (alt)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76CB83-9A08-4229-9C16-75DD3A99E928}"/>
              </a:ext>
            </a:extLst>
          </p:cNvPr>
          <p:cNvSpPr txBox="1"/>
          <p:nvPr/>
        </p:nvSpPr>
        <p:spPr>
          <a:xfrm>
            <a:off x="4227355" y="4614204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Modified Day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E729715-4FAD-4C97-A398-FAFB6FCA630B}"/>
              </a:ext>
            </a:extLst>
          </p:cNvPr>
          <p:cNvSpPr/>
          <p:nvPr/>
        </p:nvSpPr>
        <p:spPr bwMode="auto">
          <a:xfrm>
            <a:off x="3948142" y="4809049"/>
            <a:ext cx="1262122" cy="236598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/>
                </a:solidFill>
                <a:latin typeface="Arial"/>
                <a:cs typeface="Arial" charset="0"/>
              </a:rPr>
              <a:t>Thanksgiving Dinner / CC Release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FA77F5E-71CA-4005-8548-CE2DA4362976}"/>
              </a:ext>
            </a:extLst>
          </p:cNvPr>
          <p:cNvSpPr/>
          <p:nvPr/>
        </p:nvSpPr>
        <p:spPr bwMode="auto">
          <a:xfrm>
            <a:off x="7832462" y="3057594"/>
            <a:ext cx="1262122" cy="128016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/>
                </a:solidFill>
                <a:latin typeface="Arial"/>
                <a:cs typeface="Arial" charset="0"/>
              </a:rPr>
              <a:t>Former </a:t>
            </a:r>
            <a:r>
              <a:rPr lang="en-US" sz="700" err="1">
                <a:solidFill>
                  <a:schemeClr val="tx1"/>
                </a:solidFill>
                <a:latin typeface="Arial"/>
                <a:cs typeface="Arial" charset="0"/>
              </a:rPr>
              <a:t>Prepster</a:t>
            </a:r>
            <a:r>
              <a:rPr lang="en-US" sz="700">
                <a:solidFill>
                  <a:schemeClr val="tx1"/>
                </a:solidFill>
                <a:latin typeface="Arial"/>
                <a:cs typeface="Arial" charset="0"/>
              </a:rPr>
              <a:t> Brief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CBD8AF-2380-4EC4-AA7E-8BF4D33A1940}"/>
              </a:ext>
            </a:extLst>
          </p:cNvPr>
          <p:cNvSpPr/>
          <p:nvPr/>
        </p:nvSpPr>
        <p:spPr bwMode="auto">
          <a:xfrm>
            <a:off x="1328772" y="1601987"/>
            <a:ext cx="6454916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Branch Boards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670310F-3AE7-4299-A203-921C04CAB11D}"/>
              </a:ext>
            </a:extLst>
          </p:cNvPr>
          <p:cNvSpPr/>
          <p:nvPr/>
        </p:nvSpPr>
        <p:spPr bwMode="auto">
          <a:xfrm>
            <a:off x="6531464" y="1903188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CEAC Groundbreaking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208CD-9A60-41E8-8914-2B663D63981F}"/>
              </a:ext>
            </a:extLst>
          </p:cNvPr>
          <p:cNvSpPr/>
          <p:nvPr/>
        </p:nvSpPr>
        <p:spPr bwMode="auto">
          <a:xfrm>
            <a:off x="1350186" y="3701436"/>
            <a:ext cx="2586511" cy="11844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S&amp;F Basic Rider Course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BE3A34-9D59-463A-8FCE-6A25E041C5C8}"/>
              </a:ext>
            </a:extLst>
          </p:cNvPr>
          <p:cNvSpPr/>
          <p:nvPr/>
        </p:nvSpPr>
        <p:spPr bwMode="auto">
          <a:xfrm>
            <a:off x="6527376" y="3206860"/>
            <a:ext cx="2586511" cy="11844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Cadet Basic Rider Course (BRC)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4ADF46-C50C-4C37-AE2B-5B3D2536995B}"/>
              </a:ext>
            </a:extLst>
          </p:cNvPr>
          <p:cNvSpPr/>
          <p:nvPr/>
        </p:nvSpPr>
        <p:spPr bwMode="auto">
          <a:xfrm>
            <a:off x="51708" y="3864979"/>
            <a:ext cx="1258592" cy="11589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Cadet BRC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59AA84-A144-46F2-9A12-0B695A46F3E9}"/>
              </a:ext>
            </a:extLst>
          </p:cNvPr>
          <p:cNvSpPr/>
          <p:nvPr/>
        </p:nvSpPr>
        <p:spPr bwMode="auto">
          <a:xfrm>
            <a:off x="3956490" y="3692628"/>
            <a:ext cx="1258592" cy="11589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S&amp;F ERC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499DEC-A599-4B7D-B298-9937BB642F12}"/>
              </a:ext>
            </a:extLst>
          </p:cNvPr>
          <p:cNvSpPr/>
          <p:nvPr/>
        </p:nvSpPr>
        <p:spPr bwMode="auto">
          <a:xfrm>
            <a:off x="5244249" y="1744420"/>
            <a:ext cx="1261873" cy="12406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ELP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8461-CC8D-4230-8BEB-B70534B3E6CC}"/>
              </a:ext>
            </a:extLst>
          </p:cNvPr>
          <p:cNvSpPr/>
          <p:nvPr/>
        </p:nvSpPr>
        <p:spPr bwMode="auto">
          <a:xfrm>
            <a:off x="7837968" y="1695194"/>
            <a:ext cx="1271397" cy="23771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Air Force Review</a:t>
            </a:r>
          </a:p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(3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rd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&amp; 4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Reg)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DFCB3F-3329-401F-8B43-A8872EBE0CD1}"/>
              </a:ext>
            </a:extLst>
          </p:cNvPr>
          <p:cNvSpPr/>
          <p:nvPr/>
        </p:nvSpPr>
        <p:spPr bwMode="auto">
          <a:xfrm>
            <a:off x="7837968" y="4320629"/>
            <a:ext cx="1271397" cy="23771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GSU Review</a:t>
            </a:r>
          </a:p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(1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st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&amp; 2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nd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Reg)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453DA2-E935-48B1-80A9-0A34A06BD364}"/>
              </a:ext>
            </a:extLst>
          </p:cNvPr>
          <p:cNvSpPr/>
          <p:nvPr/>
        </p:nvSpPr>
        <p:spPr bwMode="auto">
          <a:xfrm>
            <a:off x="2653259" y="3959702"/>
            <a:ext cx="1262122" cy="128016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Flu Shots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2AD895-A44D-4385-B5E8-7966FFDBA517}"/>
              </a:ext>
            </a:extLst>
          </p:cNvPr>
          <p:cNvSpPr/>
          <p:nvPr/>
        </p:nvSpPr>
        <p:spPr bwMode="auto">
          <a:xfrm>
            <a:off x="50068" y="1457514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USCC NCO Podcast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4C2C71B-6902-44B7-9BE9-51569A63040D}"/>
              </a:ext>
            </a:extLst>
          </p:cNvPr>
          <p:cNvSpPr/>
          <p:nvPr/>
        </p:nvSpPr>
        <p:spPr bwMode="auto">
          <a:xfrm>
            <a:off x="10203" y="1616364"/>
            <a:ext cx="1308218" cy="2868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Drill Practice: 4 Nov</a:t>
            </a:r>
          </a:p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3</a:t>
            </a:r>
            <a:r>
              <a:rPr lang="en-US" sz="900" b="1" baseline="30000">
                <a:solidFill>
                  <a:schemeClr val="bg1"/>
                </a:solidFill>
                <a:cs typeface="Arial" charset="0"/>
              </a:rPr>
              <a:t>rd</a:t>
            </a:r>
            <a:r>
              <a:rPr lang="en-US" sz="900" b="1">
                <a:solidFill>
                  <a:schemeClr val="bg1"/>
                </a:solidFill>
                <a:cs typeface="Arial" charset="0"/>
              </a:rPr>
              <a:t>/4</a:t>
            </a:r>
            <a:r>
              <a:rPr lang="en-US" sz="900" b="1" baseline="30000">
                <a:solidFill>
                  <a:schemeClr val="bg1"/>
                </a:solidFill>
                <a:cs typeface="Arial" charset="0"/>
              </a:rPr>
              <a:t>th</a:t>
            </a:r>
            <a:r>
              <a:rPr lang="en-US" sz="900" b="1">
                <a:solidFill>
                  <a:schemeClr val="bg1"/>
                </a:solidFill>
                <a:cs typeface="Arial" charset="0"/>
              </a:rPr>
              <a:t> Reg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FF4DBEC-8DEE-4E40-834B-C5A1498CA2F8}"/>
              </a:ext>
            </a:extLst>
          </p:cNvPr>
          <p:cNvSpPr/>
          <p:nvPr/>
        </p:nvSpPr>
        <p:spPr bwMode="auto">
          <a:xfrm>
            <a:off x="13928" y="4255645"/>
            <a:ext cx="1308218" cy="28682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Drill Practice: 19 Nov</a:t>
            </a:r>
          </a:p>
          <a:p>
            <a:pPr algn="ctr"/>
            <a:r>
              <a:rPr lang="en-US" sz="900" b="1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sz="900" b="1" baseline="30000">
                <a:solidFill>
                  <a:schemeClr val="bg1"/>
                </a:solidFill>
                <a:cs typeface="Arial" charset="0"/>
              </a:rPr>
              <a:t>st</a:t>
            </a:r>
            <a:r>
              <a:rPr lang="en-US" sz="900" b="1">
                <a:solidFill>
                  <a:schemeClr val="bg1"/>
                </a:solidFill>
                <a:cs typeface="Arial" charset="0"/>
              </a:rPr>
              <a:t>/2</a:t>
            </a:r>
            <a:r>
              <a:rPr lang="en-US" sz="900" b="1" baseline="30000">
                <a:solidFill>
                  <a:schemeClr val="bg1"/>
                </a:solidFill>
                <a:cs typeface="Arial" charset="0"/>
              </a:rPr>
              <a:t>nd</a:t>
            </a:r>
            <a:r>
              <a:rPr lang="en-US" sz="900" b="1">
                <a:solidFill>
                  <a:schemeClr val="bg1"/>
                </a:solidFill>
                <a:cs typeface="Arial" charset="0"/>
              </a:rPr>
              <a:t> Reg</a:t>
            </a:r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C186C9DD-5675-413A-92A4-35099A1E5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6584" y="1411593"/>
            <a:ext cx="154165" cy="217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C686914-2071-4BDD-AA50-C75AA7EFC5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46" y="4151211"/>
            <a:ext cx="143137" cy="143137"/>
          </a:xfrm>
          <a:prstGeom prst="rect">
            <a:avLst/>
          </a:prstGeom>
        </p:spPr>
      </p:pic>
      <p:pic>
        <p:nvPicPr>
          <p:cNvPr id="97" name="Picture 10" descr="82nd Airborne Division | Military Wiki | Fandom">
            <a:extLst>
              <a:ext uri="{FF2B5EF4-FFF2-40B4-BE49-F238E27FC236}">
                <a16:creationId xmlns:a16="http://schemas.microsoft.com/office/drawing/2014/main" id="{7473FB40-B738-4956-BD80-7D22D9D3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395" y="2492070"/>
            <a:ext cx="178976" cy="2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06">
            <a:extLst>
              <a:ext uri="{FF2B5EF4-FFF2-40B4-BE49-F238E27FC236}">
                <a16:creationId xmlns:a16="http://schemas.microsoft.com/office/drawing/2014/main" id="{C92E45ED-A7C2-4EFC-BDD0-127DD933AEA2}"/>
              </a:ext>
            </a:extLst>
          </p:cNvPr>
          <p:cNvGraphicFramePr>
            <a:graphicFrameLocks noGrp="1"/>
          </p:cNvGraphicFramePr>
          <p:nvPr/>
        </p:nvGraphicFramePr>
        <p:xfrm>
          <a:off x="34635" y="950614"/>
          <a:ext cx="9089136" cy="5877946"/>
        </p:xfrm>
        <a:graphic>
          <a:graphicData uri="http://schemas.openxmlformats.org/drawingml/2006/table">
            <a:tbl>
              <a:tblPr/>
              <a:tblGrid>
                <a:gridCol w="1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58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42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6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1B5D778A-461E-486F-8F45-AD1C2D392814}"/>
              </a:ext>
            </a:extLst>
          </p:cNvPr>
          <p:cNvGrpSpPr/>
          <p:nvPr/>
        </p:nvGrpSpPr>
        <p:grpSpPr>
          <a:xfrm>
            <a:off x="7841148" y="2575045"/>
            <a:ext cx="1261872" cy="164592"/>
            <a:chOff x="7832439" y="2774211"/>
            <a:chExt cx="1261872" cy="16459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41C38C-0002-4BD2-A1B6-C29C17B2059D}"/>
                </a:ext>
              </a:extLst>
            </p:cNvPr>
            <p:cNvSpPr/>
            <p:nvPr/>
          </p:nvSpPr>
          <p:spPr bwMode="auto">
            <a:xfrm>
              <a:off x="7832439" y="2792499"/>
              <a:ext cx="1261872" cy="128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9144" rIns="0" bIns="9144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Army vs. Navy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439815-C41B-4BAE-BAF5-0C16B335C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2439" y="2774211"/>
              <a:ext cx="190561" cy="164592"/>
            </a:xfrm>
            <a:prstGeom prst="rect">
              <a:avLst/>
            </a:prstGeom>
            <a:effectLst/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9C2E5AC-1F6E-4AE4-BBF1-93CA1C3B21A8}"/>
              </a:ext>
            </a:extLst>
          </p:cNvPr>
          <p:cNvSpPr/>
          <p:nvPr/>
        </p:nvSpPr>
        <p:spPr bwMode="auto">
          <a:xfrm>
            <a:off x="1353757" y="2593333"/>
            <a:ext cx="644922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Beat Navy Week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16C9D5-D69E-4DDD-A813-43BF5C5B3F75}"/>
              </a:ext>
            </a:extLst>
          </p:cNvPr>
          <p:cNvSpPr/>
          <p:nvPr/>
        </p:nvSpPr>
        <p:spPr bwMode="auto">
          <a:xfrm>
            <a:off x="3949773" y="2875521"/>
            <a:ext cx="1261872" cy="12801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A/N Bonfire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37A145-F97C-4558-94B0-0D690052F26C}"/>
              </a:ext>
            </a:extLst>
          </p:cNvPr>
          <p:cNvSpPr/>
          <p:nvPr/>
        </p:nvSpPr>
        <p:spPr bwMode="auto">
          <a:xfrm>
            <a:off x="1347389" y="4818050"/>
            <a:ext cx="516662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Holiday Leave/Half Day Schedule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656CDC-DE13-45D0-A807-B7373828D4F8}"/>
              </a:ext>
            </a:extLst>
          </p:cNvPr>
          <p:cNvSpPr/>
          <p:nvPr/>
        </p:nvSpPr>
        <p:spPr bwMode="auto">
          <a:xfrm>
            <a:off x="1347389" y="5936923"/>
            <a:ext cx="516662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Holiday Leave/Half Day Schedule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80631D4-E5A9-44C3-A8F2-0F86BAD8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787" y="-82303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December 2020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of </a:t>
            </a:r>
            <a:r>
              <a:rPr lang="en-US" sz="1000" b="1" i="1">
                <a:solidFill>
                  <a:srgbClr val="FFFFFF"/>
                </a:solidFill>
                <a:latin typeface="Arial"/>
                <a:cs typeface="Arial"/>
              </a:rPr>
              <a:t>1 September 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endParaRPr kumimoji="0" lang="en-US" sz="9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C859A7-17BF-4483-87ED-EFAF31D543D4}"/>
              </a:ext>
            </a:extLst>
          </p:cNvPr>
          <p:cNvSpPr/>
          <p:nvPr/>
        </p:nvSpPr>
        <p:spPr bwMode="auto">
          <a:xfrm>
            <a:off x="1347272" y="3859301"/>
            <a:ext cx="2562096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Patriot League – Council of Presidents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942517-7E63-4C12-A685-7629DC99B0CD}"/>
              </a:ext>
            </a:extLst>
          </p:cNvPr>
          <p:cNvSpPr/>
          <p:nvPr/>
        </p:nvSpPr>
        <p:spPr bwMode="auto">
          <a:xfrm>
            <a:off x="6541107" y="2731254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Patriot Games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63014C-1EED-41E9-96E8-6ADD4A968C1D}"/>
              </a:ext>
            </a:extLst>
          </p:cNvPr>
          <p:cNvSpPr/>
          <p:nvPr/>
        </p:nvSpPr>
        <p:spPr bwMode="auto">
          <a:xfrm>
            <a:off x="1353757" y="4956148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CYS Training Day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2277E8-C367-4BB5-9834-5E596394C282}"/>
              </a:ext>
            </a:extLst>
          </p:cNvPr>
          <p:cNvSpPr/>
          <p:nvPr/>
        </p:nvSpPr>
        <p:spPr bwMode="auto">
          <a:xfrm>
            <a:off x="1353913" y="2739849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NJSP Wreath Laying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1A3E41-295C-41D2-94EB-7DDC45886AA2}"/>
              </a:ext>
            </a:extLst>
          </p:cNvPr>
          <p:cNvSpPr/>
          <p:nvPr/>
        </p:nvSpPr>
        <p:spPr bwMode="auto">
          <a:xfrm>
            <a:off x="7841008" y="1458603"/>
            <a:ext cx="1261872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Wreaths Across America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F3CB01-E6CB-413E-B1E2-749AFED713D9}"/>
              </a:ext>
            </a:extLst>
          </p:cNvPr>
          <p:cNvSpPr/>
          <p:nvPr/>
        </p:nvSpPr>
        <p:spPr bwMode="auto">
          <a:xfrm>
            <a:off x="48549" y="2750755"/>
            <a:ext cx="1261872" cy="12801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Holiday Reception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49A004-4BE4-49FF-B8A4-0AA278B458DF}"/>
              </a:ext>
            </a:extLst>
          </p:cNvPr>
          <p:cNvSpPr/>
          <p:nvPr/>
        </p:nvSpPr>
        <p:spPr bwMode="auto">
          <a:xfrm>
            <a:off x="1353757" y="2886219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PX Tree Lighting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0A00F8-4D3A-491D-A86A-1697CA12FDD4}"/>
              </a:ext>
            </a:extLst>
          </p:cNvPr>
          <p:cNvSpPr/>
          <p:nvPr/>
        </p:nvSpPr>
        <p:spPr bwMode="auto">
          <a:xfrm>
            <a:off x="1347388" y="3990890"/>
            <a:ext cx="2567661" cy="128016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Audie Murphy Board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40EF2F-8BC8-4DAB-832B-3538F55087D3}"/>
              </a:ext>
            </a:extLst>
          </p:cNvPr>
          <p:cNvSpPr/>
          <p:nvPr/>
        </p:nvSpPr>
        <p:spPr bwMode="auto">
          <a:xfrm>
            <a:off x="6543793" y="3858827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December Graduation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9AC729-1FCE-44FB-BDCE-27A5FBAB8B0A}"/>
              </a:ext>
            </a:extLst>
          </p:cNvPr>
          <p:cNvSpPr/>
          <p:nvPr/>
        </p:nvSpPr>
        <p:spPr bwMode="auto">
          <a:xfrm>
            <a:off x="1347389" y="3698759"/>
            <a:ext cx="7734198" cy="14411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Term End Exams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30E3DD5-5F35-45A6-BCBF-517D457A33A7}"/>
              </a:ext>
            </a:extLst>
          </p:cNvPr>
          <p:cNvSpPr/>
          <p:nvPr/>
        </p:nvSpPr>
        <p:spPr bwMode="auto">
          <a:xfrm>
            <a:off x="5239797" y="1775652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Corps Holiday Dinner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596A64-88AA-4354-A699-052D8957C246}"/>
              </a:ext>
            </a:extLst>
          </p:cNvPr>
          <p:cNvSpPr/>
          <p:nvPr/>
        </p:nvSpPr>
        <p:spPr bwMode="auto">
          <a:xfrm>
            <a:off x="3922238" y="3050509"/>
            <a:ext cx="2561395" cy="137160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Army Profession Forum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6B031B-5027-49C9-A3ED-E0C1A86EA095}"/>
              </a:ext>
            </a:extLst>
          </p:cNvPr>
          <p:cNvSpPr/>
          <p:nvPr/>
        </p:nvSpPr>
        <p:spPr bwMode="auto">
          <a:xfrm>
            <a:off x="7835271" y="3856817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Army Bowl Game (TBD)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542E56-000A-4AC8-B4E6-CA9F034E08E0}"/>
              </a:ext>
            </a:extLst>
          </p:cNvPr>
          <p:cNvSpPr/>
          <p:nvPr/>
        </p:nvSpPr>
        <p:spPr bwMode="auto">
          <a:xfrm>
            <a:off x="3944716" y="1615124"/>
            <a:ext cx="3851895" cy="13614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SWAT-C Robotics Competition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B8D89A-40DD-4701-946B-2B5A23F7AFFE}"/>
              </a:ext>
            </a:extLst>
          </p:cNvPr>
          <p:cNvSpPr/>
          <p:nvPr/>
        </p:nvSpPr>
        <p:spPr bwMode="auto">
          <a:xfrm>
            <a:off x="6544352" y="2866562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LEADS Philadelphia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7968E2-773A-488C-A929-924E6837AC41}"/>
              </a:ext>
            </a:extLst>
          </p:cNvPr>
          <p:cNvSpPr/>
          <p:nvPr/>
        </p:nvSpPr>
        <p:spPr bwMode="auto">
          <a:xfrm>
            <a:off x="7837768" y="1617488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Holiday Concert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0B931E-9156-4D90-9B48-A06D0518943C}"/>
              </a:ext>
            </a:extLst>
          </p:cNvPr>
          <p:cNvSpPr/>
          <p:nvPr/>
        </p:nvSpPr>
        <p:spPr bwMode="auto">
          <a:xfrm>
            <a:off x="56775" y="2595538"/>
            <a:ext cx="126187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Holiday Concert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902A46-277A-491A-AFCF-A2ABC3F51A32}"/>
              </a:ext>
            </a:extLst>
          </p:cNvPr>
          <p:cNvSpPr txBox="1"/>
          <p:nvPr/>
        </p:nvSpPr>
        <p:spPr>
          <a:xfrm>
            <a:off x="4227355" y="1268949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Study Day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CE5AD4-E640-4CF9-9EEB-F010388C32B6}"/>
              </a:ext>
            </a:extLst>
          </p:cNvPr>
          <p:cNvSpPr txBox="1"/>
          <p:nvPr/>
        </p:nvSpPr>
        <p:spPr>
          <a:xfrm>
            <a:off x="5512231" y="2371980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Study Day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5E77A30-C174-4FA9-8FAC-4494C0BAEA3A}"/>
              </a:ext>
            </a:extLst>
          </p:cNvPr>
          <p:cNvSpPr/>
          <p:nvPr/>
        </p:nvSpPr>
        <p:spPr bwMode="auto">
          <a:xfrm>
            <a:off x="3941064" y="1807427"/>
            <a:ext cx="1261872" cy="151299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Branch Night (primary)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CDCC71-8E9C-4DAD-9C3B-350D9FFD1C2F}"/>
              </a:ext>
            </a:extLst>
          </p:cNvPr>
          <p:cNvSpPr/>
          <p:nvPr/>
        </p:nvSpPr>
        <p:spPr bwMode="auto">
          <a:xfrm>
            <a:off x="3954725" y="3849275"/>
            <a:ext cx="1262122" cy="128016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Christmas Dinner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B4DE5A-D764-43B2-A26D-8B9F182F3543}"/>
              </a:ext>
            </a:extLst>
          </p:cNvPr>
          <p:cNvSpPr/>
          <p:nvPr/>
        </p:nvSpPr>
        <p:spPr bwMode="auto">
          <a:xfrm>
            <a:off x="6534489" y="4002339"/>
            <a:ext cx="1262122" cy="128016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CC Release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853CBB-E464-43F2-AE5A-B056DAC58FB9}"/>
              </a:ext>
            </a:extLst>
          </p:cNvPr>
          <p:cNvSpPr/>
          <p:nvPr/>
        </p:nvSpPr>
        <p:spPr bwMode="auto">
          <a:xfrm>
            <a:off x="3946142" y="2733315"/>
            <a:ext cx="1261872" cy="12801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Goat/Engineer Game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A34AC46-B952-4025-933F-013B6174148F}"/>
              </a:ext>
            </a:extLst>
          </p:cNvPr>
          <p:cNvSpPr/>
          <p:nvPr/>
        </p:nvSpPr>
        <p:spPr bwMode="auto">
          <a:xfrm>
            <a:off x="3935936" y="3992628"/>
            <a:ext cx="1284863" cy="270786"/>
          </a:xfrm>
          <a:prstGeom prst="rect">
            <a:avLst/>
          </a:prstGeom>
          <a:solidFill>
            <a:srgbClr val="F2F2F2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Presidential Inauguration</a:t>
            </a:r>
          </a:p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Planning (RSOI)</a:t>
            </a:r>
          </a:p>
        </p:txBody>
      </p:sp>
    </p:spTree>
    <p:extLst>
      <p:ext uri="{BB962C8B-B14F-4D97-AF65-F5344CB8AC3E}">
        <p14:creationId xmlns:p14="http://schemas.microsoft.com/office/powerpoint/2010/main" val="28322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id="{10289FA9-06AD-4BAB-870C-4A6EAF89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787" y="-82303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r"/>
            <a:r>
              <a:rPr lang="en-US" sz="2800" b="1" i="1">
                <a:solidFill>
                  <a:schemeClr val="bg1"/>
                </a:solidFill>
                <a:latin typeface="Arial"/>
                <a:cs typeface="Arial"/>
              </a:rPr>
              <a:t>January 2021</a:t>
            </a:r>
          </a:p>
          <a:p>
            <a:pPr algn="r"/>
            <a:r>
              <a:rPr lang="en-US" sz="1000" b="1" i="1">
                <a:solidFill>
                  <a:schemeClr val="bg1"/>
                </a:solidFill>
              </a:rPr>
              <a:t>As of 18 August 2020</a:t>
            </a:r>
            <a:endParaRPr lang="en-US" sz="900" b="1" i="1">
              <a:solidFill>
                <a:schemeClr val="bg1"/>
              </a:solidFill>
            </a:endParaRPr>
          </a:p>
        </p:txBody>
      </p:sp>
      <p:graphicFrame>
        <p:nvGraphicFramePr>
          <p:cNvPr id="60" name="Group 406">
            <a:extLst>
              <a:ext uri="{FF2B5EF4-FFF2-40B4-BE49-F238E27FC236}">
                <a16:creationId xmlns:a16="http://schemas.microsoft.com/office/drawing/2014/main" id="{757CE214-F11E-4FC1-940B-CCC38E42F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76298"/>
              </p:ext>
            </p:extLst>
          </p:nvPr>
        </p:nvGraphicFramePr>
        <p:xfrm>
          <a:off x="34635" y="856717"/>
          <a:ext cx="9089136" cy="5971841"/>
        </p:xfrm>
        <a:graphic>
          <a:graphicData uri="http://schemas.openxmlformats.org/drawingml/2006/table">
            <a:tbl>
              <a:tblPr/>
              <a:tblGrid>
                <a:gridCol w="1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5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262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Years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MLK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B14914FC-4397-4634-A239-E0BB0DEAB82F}"/>
              </a:ext>
            </a:extLst>
          </p:cNvPr>
          <p:cNvSpPr/>
          <p:nvPr/>
        </p:nvSpPr>
        <p:spPr bwMode="auto">
          <a:xfrm>
            <a:off x="1353757" y="2503912"/>
            <a:ext cx="2556392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Reorganization Week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66B9D07-3E13-4759-BFCB-58F5027958F0}"/>
              </a:ext>
            </a:extLst>
          </p:cNvPr>
          <p:cNvSpPr/>
          <p:nvPr/>
        </p:nvSpPr>
        <p:spPr bwMode="auto">
          <a:xfrm>
            <a:off x="2648277" y="2644295"/>
            <a:ext cx="1261872" cy="128016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Arial" charset="0"/>
              </a:rPr>
              <a:t>S&amp;F Town Hall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E8A6531-B0CA-4F69-8CAC-E237B3E70C30}"/>
              </a:ext>
            </a:extLst>
          </p:cNvPr>
          <p:cNvSpPr/>
          <p:nvPr/>
        </p:nvSpPr>
        <p:spPr bwMode="auto">
          <a:xfrm>
            <a:off x="3941668" y="2503912"/>
            <a:ext cx="1261872" cy="128016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Class Starts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43394FB-7A63-4163-A885-AB18C65C61FE}"/>
              </a:ext>
            </a:extLst>
          </p:cNvPr>
          <p:cNvSpPr/>
          <p:nvPr/>
        </p:nvSpPr>
        <p:spPr bwMode="auto">
          <a:xfrm>
            <a:off x="6539049" y="3796274"/>
            <a:ext cx="2542537" cy="142335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RMC Weekend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5BA03CA-DAA6-4DA9-B96E-4E6AFD2B7A7B}"/>
              </a:ext>
            </a:extLst>
          </p:cNvPr>
          <p:cNvSpPr/>
          <p:nvPr/>
        </p:nvSpPr>
        <p:spPr bwMode="auto">
          <a:xfrm>
            <a:off x="1361448" y="3642455"/>
            <a:ext cx="6448868" cy="1350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Armed Forces Blood Drive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0A36BC6-8FBA-4F34-9950-8EB8957E595C}"/>
              </a:ext>
            </a:extLst>
          </p:cNvPr>
          <p:cNvSpPr/>
          <p:nvPr/>
        </p:nvSpPr>
        <p:spPr bwMode="auto">
          <a:xfrm>
            <a:off x="6548444" y="5052926"/>
            <a:ext cx="1261872" cy="14233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MLK EO Observance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06B1A0-2BDD-445A-B3DC-4284DA44AB68}"/>
              </a:ext>
            </a:extLst>
          </p:cNvPr>
          <p:cNvSpPr/>
          <p:nvPr/>
        </p:nvSpPr>
        <p:spPr bwMode="auto">
          <a:xfrm>
            <a:off x="2648077" y="5920626"/>
            <a:ext cx="1261872" cy="16452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Honorable Living Day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8AB3E2B-325C-4871-8606-8057440E417D}"/>
              </a:ext>
            </a:extLst>
          </p:cNvPr>
          <p:cNvSpPr/>
          <p:nvPr/>
        </p:nvSpPr>
        <p:spPr bwMode="auto">
          <a:xfrm>
            <a:off x="5249919" y="3798396"/>
            <a:ext cx="1261872" cy="142335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bg1"/>
                </a:solidFill>
                <a:cs typeface="Arial" charset="0"/>
              </a:rPr>
              <a:t>Audie Murphy Induction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16F51B3-79B5-4770-92DE-F32B31E396EE}"/>
              </a:ext>
            </a:extLst>
          </p:cNvPr>
          <p:cNvSpPr/>
          <p:nvPr/>
        </p:nvSpPr>
        <p:spPr bwMode="auto">
          <a:xfrm>
            <a:off x="5249919" y="6213234"/>
            <a:ext cx="2560397" cy="1280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Staff On-Site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AB7AF2-D378-4505-B1A9-78A0A0839B0B}"/>
              </a:ext>
            </a:extLst>
          </p:cNvPr>
          <p:cNvSpPr/>
          <p:nvPr/>
        </p:nvSpPr>
        <p:spPr bwMode="auto">
          <a:xfrm>
            <a:off x="6548444" y="4775310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Ring Melt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DEBC38-E9F4-45B0-B997-8E6E09D76363}"/>
              </a:ext>
            </a:extLst>
          </p:cNvPr>
          <p:cNvSpPr/>
          <p:nvPr/>
        </p:nvSpPr>
        <p:spPr bwMode="auto">
          <a:xfrm>
            <a:off x="6548444" y="4919352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500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Night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231A21B-F80C-4ADF-AD38-C41A4A347D25}"/>
              </a:ext>
            </a:extLst>
          </p:cNvPr>
          <p:cNvSpPr/>
          <p:nvPr/>
        </p:nvSpPr>
        <p:spPr bwMode="auto">
          <a:xfrm>
            <a:off x="6548445" y="5936948"/>
            <a:ext cx="1261872" cy="11709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YWW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E70AA68-263A-4784-8920-ABD03C3E6F6C}"/>
              </a:ext>
            </a:extLst>
          </p:cNvPr>
          <p:cNvGrpSpPr/>
          <p:nvPr/>
        </p:nvGrpSpPr>
        <p:grpSpPr>
          <a:xfrm>
            <a:off x="7830600" y="5929013"/>
            <a:ext cx="1261872" cy="128016"/>
            <a:chOff x="7830600" y="5929013"/>
            <a:chExt cx="1261872" cy="128016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C8C2298-BF79-4696-8FA9-AAC93A6DFDE5}"/>
                </a:ext>
              </a:extLst>
            </p:cNvPr>
            <p:cNvSpPr/>
            <p:nvPr/>
          </p:nvSpPr>
          <p:spPr bwMode="auto">
            <a:xfrm>
              <a:off x="7830600" y="5929905"/>
              <a:ext cx="1261872" cy="1271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9144" rIns="0" bIns="9144" anchor="ctr"/>
            <a:lstStyle/>
            <a:p>
              <a:pPr algn="ctr"/>
              <a:r>
                <a:rPr lang="en-US" sz="900">
                  <a:solidFill>
                    <a:prstClr val="black"/>
                  </a:solidFill>
                  <a:cs typeface="Arial" charset="0"/>
                </a:rPr>
                <a:t>     FDR Wreath Laying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A1CFBF8-721A-4049-AB1C-3F2045FB2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354" y="5929013"/>
              <a:ext cx="170688" cy="12801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E952F7-BFA5-4F28-AE61-1B47AA5E83F7}"/>
              </a:ext>
            </a:extLst>
          </p:cNvPr>
          <p:cNvSpPr/>
          <p:nvPr/>
        </p:nvSpPr>
        <p:spPr bwMode="auto">
          <a:xfrm>
            <a:off x="6548444" y="3958535"/>
            <a:ext cx="2533142" cy="128016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Conf. for Undergrad Women in Physics (</a:t>
            </a:r>
            <a:r>
              <a:rPr lang="en-US" sz="900" err="1">
                <a:solidFill>
                  <a:prstClr val="black"/>
                </a:solidFill>
                <a:cs typeface="Arial" charset="0"/>
              </a:rPr>
              <a:t>CUWiP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8B35D38-CAA8-4EBC-A681-036B7E74CAC7}"/>
              </a:ext>
            </a:extLst>
          </p:cNvPr>
          <p:cNvSpPr/>
          <p:nvPr/>
        </p:nvSpPr>
        <p:spPr bwMode="auto">
          <a:xfrm>
            <a:off x="66039" y="4789973"/>
            <a:ext cx="1249322" cy="128016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 err="1">
                <a:solidFill>
                  <a:prstClr val="black"/>
                </a:solidFill>
                <a:cs typeface="Arial" charset="0"/>
              </a:rPr>
              <a:t>CUWiP</a:t>
            </a:r>
            <a:endParaRPr lang="en-US" sz="9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FD11CBA-C58B-4997-A413-286F4E3E6C92}"/>
              </a:ext>
            </a:extLst>
          </p:cNvPr>
          <p:cNvSpPr/>
          <p:nvPr/>
        </p:nvSpPr>
        <p:spPr bwMode="auto">
          <a:xfrm>
            <a:off x="6548444" y="6065986"/>
            <a:ext cx="2533142" cy="128016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900" err="1">
                <a:solidFill>
                  <a:prstClr val="black"/>
                </a:solidFill>
                <a:cs typeface="Arial" charset="0"/>
              </a:rPr>
              <a:t>SchmooCon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Hacking Conv.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F46CC3C-2475-4DE7-8C60-C99C6CB78E69}"/>
              </a:ext>
            </a:extLst>
          </p:cNvPr>
          <p:cNvSpPr/>
          <p:nvPr/>
        </p:nvSpPr>
        <p:spPr bwMode="auto">
          <a:xfrm>
            <a:off x="7830600" y="1386624"/>
            <a:ext cx="1261872" cy="12801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Staff Ride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B274A69-3E11-45FD-A14F-A93D43ED6313}"/>
              </a:ext>
            </a:extLst>
          </p:cNvPr>
          <p:cNvSpPr/>
          <p:nvPr/>
        </p:nvSpPr>
        <p:spPr bwMode="auto">
          <a:xfrm>
            <a:off x="52687" y="2505969"/>
            <a:ext cx="1261872" cy="12801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Staff Ride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FB972B-B469-4A76-8DEC-4E9E64AA1156}"/>
              </a:ext>
            </a:extLst>
          </p:cNvPr>
          <p:cNvSpPr/>
          <p:nvPr/>
        </p:nvSpPr>
        <p:spPr bwMode="auto">
          <a:xfrm>
            <a:off x="6551927" y="4099322"/>
            <a:ext cx="1261872" cy="14233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LEADS Orlando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1B5A3F1-FB42-43DC-9D94-BC85FAC4C973}"/>
              </a:ext>
            </a:extLst>
          </p:cNvPr>
          <p:cNvSpPr/>
          <p:nvPr/>
        </p:nvSpPr>
        <p:spPr bwMode="auto">
          <a:xfrm>
            <a:off x="5236192" y="6363715"/>
            <a:ext cx="3856280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DAD Minority Visit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6694415-ADC4-4E83-BDB4-CB60E7959055}"/>
              </a:ext>
            </a:extLst>
          </p:cNvPr>
          <p:cNvSpPr/>
          <p:nvPr/>
        </p:nvSpPr>
        <p:spPr bwMode="auto">
          <a:xfrm>
            <a:off x="53489" y="4919161"/>
            <a:ext cx="1261872" cy="12801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Spring Kickoff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F3A79B-841A-4776-BB37-048A7CBFABE0}"/>
              </a:ext>
            </a:extLst>
          </p:cNvPr>
          <p:cNvSpPr/>
          <p:nvPr/>
        </p:nvSpPr>
        <p:spPr bwMode="auto">
          <a:xfrm>
            <a:off x="7839169" y="2502597"/>
            <a:ext cx="1261872" cy="16452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Holiday Party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CBEBF2-E0B1-4CC6-A744-01D4D77FE016}"/>
              </a:ext>
            </a:extLst>
          </p:cNvPr>
          <p:cNvSpPr/>
          <p:nvPr/>
        </p:nvSpPr>
        <p:spPr bwMode="auto">
          <a:xfrm>
            <a:off x="3937642" y="5569619"/>
            <a:ext cx="1276783" cy="1278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Presidential Inauguration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714C6E-981D-479B-BB42-644B305DEBEE}"/>
              </a:ext>
            </a:extLst>
          </p:cNvPr>
          <p:cNvSpPr/>
          <p:nvPr/>
        </p:nvSpPr>
        <p:spPr bwMode="auto">
          <a:xfrm>
            <a:off x="1353757" y="3046730"/>
            <a:ext cx="7755608" cy="16992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Post Holiday Testing and RSOI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372DE9-68D8-40A8-9A70-B62762E64E85}"/>
              </a:ext>
            </a:extLst>
          </p:cNvPr>
          <p:cNvSpPr/>
          <p:nvPr/>
        </p:nvSpPr>
        <p:spPr bwMode="auto">
          <a:xfrm>
            <a:off x="102769" y="4389723"/>
            <a:ext cx="9006596" cy="1559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Post Holiday Testing and RSOI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443D4A2-D37B-45B5-83B3-9496CB88D03A}"/>
              </a:ext>
            </a:extLst>
          </p:cNvPr>
          <p:cNvSpPr/>
          <p:nvPr/>
        </p:nvSpPr>
        <p:spPr bwMode="auto">
          <a:xfrm>
            <a:off x="99361" y="5396662"/>
            <a:ext cx="9006596" cy="1559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Post Holiday Testing and RSOI 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7E8DEAC-ECB8-4995-AB76-70F8FF0A25C8}"/>
              </a:ext>
            </a:extLst>
          </p:cNvPr>
          <p:cNvSpPr/>
          <p:nvPr/>
        </p:nvSpPr>
        <p:spPr bwMode="auto">
          <a:xfrm>
            <a:off x="99361" y="6647936"/>
            <a:ext cx="9006596" cy="1559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Post Holiday Testing and RSOI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3974A5-8EAC-4950-8C40-24425C661AC9}"/>
              </a:ext>
            </a:extLst>
          </p:cNvPr>
          <p:cNvSpPr/>
          <p:nvPr/>
        </p:nvSpPr>
        <p:spPr bwMode="auto">
          <a:xfrm>
            <a:off x="59639" y="2683679"/>
            <a:ext cx="1262122" cy="128016"/>
          </a:xfrm>
          <a:prstGeom prst="rect">
            <a:avLst/>
          </a:prstGeom>
          <a:solidFill>
            <a:srgbClr val="FF99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CC Return</a:t>
            </a:r>
          </a:p>
        </p:txBody>
      </p:sp>
    </p:spTree>
    <p:extLst>
      <p:ext uri="{BB962C8B-B14F-4D97-AF65-F5344CB8AC3E}">
        <p14:creationId xmlns:p14="http://schemas.microsoft.com/office/powerpoint/2010/main" val="12268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>
            <a:extLst>
              <a:ext uri="{FF2B5EF4-FFF2-40B4-BE49-F238E27FC236}">
                <a16:creationId xmlns:a16="http://schemas.microsoft.com/office/drawing/2014/main" id="{98CF459A-2C42-44AB-ABBF-13CEFF4B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787" y="-82303"/>
            <a:ext cx="4495800" cy="9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algn="r"/>
            <a:r>
              <a:rPr lang="en-US" sz="2800" b="1" i="1">
                <a:solidFill>
                  <a:schemeClr val="bg1"/>
                </a:solidFill>
                <a:latin typeface="Arial"/>
                <a:cs typeface="Arial"/>
              </a:rPr>
              <a:t>February 2021</a:t>
            </a:r>
          </a:p>
          <a:p>
            <a:pPr algn="r"/>
            <a:r>
              <a:rPr lang="en-US" sz="1000" b="1" i="1">
                <a:solidFill>
                  <a:schemeClr val="bg1"/>
                </a:solidFill>
              </a:rPr>
              <a:t>As of 2 March 2020</a:t>
            </a:r>
            <a:endParaRPr lang="en-US" sz="900" b="1" i="1">
              <a:solidFill>
                <a:schemeClr val="bg1"/>
              </a:solidFill>
            </a:endParaRPr>
          </a:p>
        </p:txBody>
      </p:sp>
      <p:graphicFrame>
        <p:nvGraphicFramePr>
          <p:cNvPr id="52" name="Group 406">
            <a:extLst>
              <a:ext uri="{FF2B5EF4-FFF2-40B4-BE49-F238E27FC236}">
                <a16:creationId xmlns:a16="http://schemas.microsoft.com/office/drawing/2014/main" id="{59102573-3381-42F1-A71F-8C7E221BD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00789"/>
              </p:ext>
            </p:extLst>
          </p:nvPr>
        </p:nvGraphicFramePr>
        <p:xfrm>
          <a:off x="34635" y="878396"/>
          <a:ext cx="9089136" cy="5950160"/>
        </p:xfrm>
        <a:graphic>
          <a:graphicData uri="http://schemas.openxmlformats.org/drawingml/2006/table">
            <a:tbl>
              <a:tblPr/>
              <a:tblGrid>
                <a:gridCol w="129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Presidents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0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EA739EBF-001C-437E-8894-BD3DE4A86440}"/>
              </a:ext>
            </a:extLst>
          </p:cNvPr>
          <p:cNvSpPr/>
          <p:nvPr/>
        </p:nvSpPr>
        <p:spPr bwMode="auto">
          <a:xfrm>
            <a:off x="5252805" y="1408494"/>
            <a:ext cx="1261872" cy="126869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Flipper Dinner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8744F65-18DF-46C3-95EB-741E1D3304A1}"/>
              </a:ext>
            </a:extLst>
          </p:cNvPr>
          <p:cNvSpPr/>
          <p:nvPr/>
        </p:nvSpPr>
        <p:spPr bwMode="auto">
          <a:xfrm>
            <a:off x="1351717" y="2695098"/>
            <a:ext cx="1261872" cy="1280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Class of 52’ Lecture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516488-5478-40C5-A5BE-661E7D428323}"/>
              </a:ext>
            </a:extLst>
          </p:cNvPr>
          <p:cNvSpPr/>
          <p:nvPr/>
        </p:nvSpPr>
        <p:spPr bwMode="auto">
          <a:xfrm>
            <a:off x="6542488" y="3813650"/>
            <a:ext cx="1261872" cy="289924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Black History EO Observance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5C0B9E3-D7CF-4F48-99BF-075D51ECE51A}"/>
              </a:ext>
            </a:extLst>
          </p:cNvPr>
          <p:cNvSpPr/>
          <p:nvPr/>
        </p:nvSpPr>
        <p:spPr bwMode="auto">
          <a:xfrm>
            <a:off x="5253882" y="3658482"/>
            <a:ext cx="2553686" cy="134579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Academy Scheduling Conference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44A812B-AFB9-47F6-B746-6143B91C088B}"/>
              </a:ext>
            </a:extLst>
          </p:cNvPr>
          <p:cNvSpPr/>
          <p:nvPr/>
        </p:nvSpPr>
        <p:spPr bwMode="auto">
          <a:xfrm>
            <a:off x="6538769" y="4806155"/>
            <a:ext cx="1261872" cy="128016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USMAPS Founders Day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2A23F0D-E160-4BF7-A2E2-BE9DA22063E2}"/>
              </a:ext>
            </a:extLst>
          </p:cNvPr>
          <p:cNvSpPr/>
          <p:nvPr/>
        </p:nvSpPr>
        <p:spPr bwMode="auto">
          <a:xfrm>
            <a:off x="5246954" y="5134857"/>
            <a:ext cx="2553685" cy="13716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Jean </a:t>
            </a:r>
            <a:r>
              <a:rPr lang="en-US" sz="900" err="1">
                <a:solidFill>
                  <a:prstClr val="black"/>
                </a:solidFill>
                <a:cs typeface="Arial" charset="0"/>
              </a:rPr>
              <a:t>Bartik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Comp Symposium (@USAFA)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62C35D-3510-4267-AF7B-0F8D034E9A85}"/>
              </a:ext>
            </a:extLst>
          </p:cNvPr>
          <p:cNvSpPr/>
          <p:nvPr/>
        </p:nvSpPr>
        <p:spPr bwMode="auto">
          <a:xfrm>
            <a:off x="3954851" y="1407347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Post Night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CC2818A-CBF9-4A2A-8DDA-74EE2B782BC0}"/>
              </a:ext>
            </a:extLst>
          </p:cNvPr>
          <p:cNvSpPr/>
          <p:nvPr/>
        </p:nvSpPr>
        <p:spPr bwMode="auto">
          <a:xfrm>
            <a:off x="1343359" y="2539404"/>
            <a:ext cx="3873363" cy="128015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Ring Show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C95D44-1987-442D-8009-9B401ECF83BF}"/>
              </a:ext>
            </a:extLst>
          </p:cNvPr>
          <p:cNvSpPr/>
          <p:nvPr/>
        </p:nvSpPr>
        <p:spPr bwMode="auto">
          <a:xfrm>
            <a:off x="6538769" y="2525044"/>
            <a:ext cx="2570596" cy="128015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100</a:t>
            </a:r>
            <a:r>
              <a:rPr lang="en-US" sz="900" baseline="30000">
                <a:solidFill>
                  <a:prstClr val="black"/>
                </a:solidFill>
                <a:cs typeface="Arial" charset="0"/>
              </a:rPr>
              <a:t>th</a:t>
            </a:r>
            <a:r>
              <a:rPr lang="en-US" sz="900">
                <a:solidFill>
                  <a:prstClr val="black"/>
                </a:solidFill>
                <a:cs typeface="Arial" charset="0"/>
              </a:rPr>
              <a:t> Night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0EF4BF-4DAB-41C4-BDF3-3BF6D246C4F2}"/>
              </a:ext>
            </a:extLst>
          </p:cNvPr>
          <p:cNvSpPr/>
          <p:nvPr/>
        </p:nvSpPr>
        <p:spPr bwMode="auto">
          <a:xfrm>
            <a:off x="6551194" y="4978625"/>
            <a:ext cx="1261872" cy="12801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BDE Boxing Open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5BDD938-CF81-4F11-9166-04518A231D2E}"/>
              </a:ext>
            </a:extLst>
          </p:cNvPr>
          <p:cNvSpPr/>
          <p:nvPr/>
        </p:nvSpPr>
        <p:spPr bwMode="auto">
          <a:xfrm>
            <a:off x="5246955" y="4808401"/>
            <a:ext cx="1261872" cy="289924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Founders Day Corps Dinner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78A0EA8-2E53-43E1-893F-DAC5F48C6BAF}"/>
              </a:ext>
            </a:extLst>
          </p:cNvPr>
          <p:cNvSpPr/>
          <p:nvPr/>
        </p:nvSpPr>
        <p:spPr bwMode="auto">
          <a:xfrm>
            <a:off x="47803" y="1396050"/>
            <a:ext cx="1261872" cy="128015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900" err="1">
                <a:solidFill>
                  <a:prstClr val="black"/>
                </a:solidFill>
                <a:cs typeface="Arial" charset="0"/>
              </a:rPr>
              <a:t>SchmooCon</a:t>
            </a:r>
            <a:endParaRPr lang="en-US" sz="9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DE9DFEB-C9E7-4E6F-8200-90FD59DC7515}"/>
              </a:ext>
            </a:extLst>
          </p:cNvPr>
          <p:cNvSpPr/>
          <p:nvPr/>
        </p:nvSpPr>
        <p:spPr bwMode="auto">
          <a:xfrm>
            <a:off x="6545000" y="4110543"/>
            <a:ext cx="1261872" cy="14233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LEADS Shreveport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1759FDB-9D60-4F0F-B276-6F932ED8243F}"/>
              </a:ext>
            </a:extLst>
          </p:cNvPr>
          <p:cNvSpPr/>
          <p:nvPr/>
        </p:nvSpPr>
        <p:spPr bwMode="auto">
          <a:xfrm>
            <a:off x="7840566" y="3659265"/>
            <a:ext cx="1261872" cy="126869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ACFT Window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1FE19F-0DFD-4A61-8D06-0DEE33937D49}"/>
              </a:ext>
            </a:extLst>
          </p:cNvPr>
          <p:cNvSpPr/>
          <p:nvPr/>
        </p:nvSpPr>
        <p:spPr bwMode="auto">
          <a:xfrm>
            <a:off x="7834419" y="4807302"/>
            <a:ext cx="1261872" cy="126869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ACFT Window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DEC191C-2497-4323-9113-EA81B9D49AA2}"/>
              </a:ext>
            </a:extLst>
          </p:cNvPr>
          <p:cNvSpPr/>
          <p:nvPr/>
        </p:nvSpPr>
        <p:spPr bwMode="auto">
          <a:xfrm>
            <a:off x="5236192" y="4275435"/>
            <a:ext cx="3856280" cy="12801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DAD Minority Visit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E50153-EA4E-44D2-8845-3898904CC760}"/>
              </a:ext>
            </a:extLst>
          </p:cNvPr>
          <p:cNvSpPr txBox="1"/>
          <p:nvPr/>
        </p:nvSpPr>
        <p:spPr>
          <a:xfrm>
            <a:off x="4227355" y="1226219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Study 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B83C2D7-D1D5-4C42-AC4A-5BC947EFA87D}"/>
              </a:ext>
            </a:extLst>
          </p:cNvPr>
          <p:cNvSpPr txBox="1"/>
          <p:nvPr/>
        </p:nvSpPr>
        <p:spPr>
          <a:xfrm>
            <a:off x="4227355" y="4618278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Study Day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0B8737F-F4D2-4BF4-8DF2-F83E2357CC36}"/>
              </a:ext>
            </a:extLst>
          </p:cNvPr>
          <p:cNvSpPr txBox="1"/>
          <p:nvPr/>
        </p:nvSpPr>
        <p:spPr>
          <a:xfrm>
            <a:off x="4227355" y="2324065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</a:rPr>
              <a:t>Study 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A5BF4-27CB-4647-9D89-6A781494673A}"/>
              </a:ext>
            </a:extLst>
          </p:cNvPr>
          <p:cNvSpPr/>
          <p:nvPr/>
        </p:nvSpPr>
        <p:spPr bwMode="auto">
          <a:xfrm>
            <a:off x="55798" y="6075818"/>
            <a:ext cx="126187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prstClr val="black"/>
                </a:solidFill>
                <a:cs typeface="Arial" charset="0"/>
              </a:rPr>
              <a:t>Founders Day Speaker Circuit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A7D26-FF83-44E8-B3DF-9E01C0F3D87B}"/>
              </a:ext>
            </a:extLst>
          </p:cNvPr>
          <p:cNvSpPr/>
          <p:nvPr/>
        </p:nvSpPr>
        <p:spPr bwMode="auto">
          <a:xfrm>
            <a:off x="3948655" y="4977196"/>
            <a:ext cx="1261872" cy="128016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9144" rIns="0" bIns="9144" anchor="ctr"/>
          <a:lstStyle/>
          <a:p>
            <a:pPr algn="ctr"/>
            <a:r>
              <a:rPr lang="en-US" sz="900">
                <a:solidFill>
                  <a:schemeClr val="tx1"/>
                </a:solidFill>
                <a:cs typeface="Arial" charset="0"/>
              </a:rPr>
              <a:t>USCC NCOPD</a:t>
            </a:r>
          </a:p>
        </p:txBody>
      </p:sp>
    </p:spTree>
    <p:extLst>
      <p:ext uri="{BB962C8B-B14F-4D97-AF65-F5344CB8AC3E}">
        <p14:creationId xmlns:p14="http://schemas.microsoft.com/office/powerpoint/2010/main" val="26452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NATO_SECR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NATO_SECR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NATO_SECR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NATO_SECR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WP as of 16JUL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P as of 16JUL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NATO_SECR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A93C90731524D90E8A7AD2A142DC7" ma:contentTypeVersion="11" ma:contentTypeDescription="Create a new document." ma:contentTypeScope="" ma:versionID="fe436d2811db43acbd67a7c2a985af21">
  <xsd:schema xmlns:xsd="http://www.w3.org/2001/XMLSchema" xmlns:xs="http://www.w3.org/2001/XMLSchema" xmlns:p="http://schemas.microsoft.com/office/2006/metadata/properties" xmlns:ns2="62091ed6-250a-4d27-859b-64e75e495433" xmlns:ns3="66a4230d-4ee1-4d94-b810-0af4ad438a33" targetNamespace="http://schemas.microsoft.com/office/2006/metadata/properties" ma:root="true" ma:fieldsID="9a8b8042fee4b7ae135e51872b0476ee" ns2:_="" ns3:_="">
    <xsd:import namespace="62091ed6-250a-4d27-859b-64e75e495433"/>
    <xsd:import namespace="66a4230d-4ee1-4d94-b810-0af4ad438a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91ed6-250a-4d27-859b-64e75e495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4230d-4ee1-4d94-b810-0af4ad438a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9C7E6-DDFF-46D2-9D53-BB73D75625D9}">
  <ds:schemaRefs>
    <ds:schemaRef ds:uri="62091ed6-250a-4d27-859b-64e75e495433"/>
    <ds:schemaRef ds:uri="66a4230d-4ee1-4d94-b810-0af4ad438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6A2494-BBFF-450E-88AF-EA53FA76136C}">
  <ds:schemaRefs>
    <ds:schemaRef ds:uri="62091ed6-250a-4d27-859b-64e75e495433"/>
    <ds:schemaRef ds:uri="66a4230d-4ee1-4d94-b810-0af4ad438a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17E426-4A3A-46D0-AAC6-830C2C99FB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1095</Words>
  <Application>Microsoft Office PowerPoint</Application>
  <PresentationFormat>On-screen Show (4:3)</PresentationFormat>
  <Paragraphs>482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6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Times New Roman</vt:lpstr>
      <vt:lpstr>Wingdings</vt:lpstr>
      <vt:lpstr>2_Office Theme</vt:lpstr>
      <vt:lpstr>4_Office Theme</vt:lpstr>
      <vt:lpstr>3_Office Theme</vt:lpstr>
      <vt:lpstr>6_Office Theme</vt:lpstr>
      <vt:lpstr>8_Office Theme</vt:lpstr>
      <vt:lpstr>WP as of 16JUL12</vt:lpstr>
      <vt:lpstr>2_NATO_SECRET</vt:lpstr>
      <vt:lpstr>12_Office Theme</vt:lpstr>
      <vt:lpstr>Default Design</vt:lpstr>
      <vt:lpstr>1_Default Design</vt:lpstr>
      <vt:lpstr>5_NATO_SECRET</vt:lpstr>
      <vt:lpstr>6_NATO_SECRET</vt:lpstr>
      <vt:lpstr>4_NATO_SECRET</vt:lpstr>
      <vt:lpstr>20_Office Theme</vt:lpstr>
      <vt:lpstr>5_Office Theme</vt:lpstr>
      <vt:lpstr>9_Office Theme</vt:lpstr>
      <vt:lpstr>3_NATO_SECRET</vt:lpstr>
      <vt:lpstr>1_WP as of 16JUL12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 and  Staff</dc:title>
  <dc:creator>Jennifer.Clark</dc:creator>
  <cp:lastModifiedBy>Donnelly, John E CIV</cp:lastModifiedBy>
  <cp:revision>2</cp:revision>
  <cp:lastPrinted>2020-06-15T14:48:29Z</cp:lastPrinted>
  <dcterms:created xsi:type="dcterms:W3CDTF">2014-06-30T19:36:55Z</dcterms:created>
  <dcterms:modified xsi:type="dcterms:W3CDTF">2020-09-09T10:15:44Z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0x010100CEFA93C90731524D90E8A7AD2A142DC7</vt:lpwstr>
  </property>
  <property fmtid="{D5CDD505-2E9C-101B-9397-08002B2CF9AE}" pid="3" name="ContentType">
    <vt:lpwstr>Slide</vt:lpwstr>
  </property>
  <property fmtid="{D5CDD505-2E9C-101B-9397-08002B2CF9AE}" pid="4" name="Order">
    <vt:r8>25600</vt:r8>
  </property>
  <property fmtid="{D5CDD505-2E9C-101B-9397-08002B2CF9AE}" pid="5" name="AuthorIds_UIVersion_4608">
    <vt:lpwstr>12</vt:lpwstr>
  </property>
  <property fmtid="{D5CDD505-2E9C-101B-9397-08002B2CF9AE}" pid="6" name="AuthorIds_UIVersion_88576">
    <vt:lpwstr>14</vt:lpwstr>
  </property>
</Properties>
</file>